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371" r:id="rId5"/>
    <p:sldId id="489" r:id="rId6"/>
    <p:sldId id="480" r:id="rId7"/>
    <p:sldId id="495" r:id="rId8"/>
    <p:sldId id="373" r:id="rId9"/>
    <p:sldId id="485" r:id="rId10"/>
    <p:sldId id="479" r:id="rId11"/>
    <p:sldId id="490" r:id="rId12"/>
    <p:sldId id="491" r:id="rId13"/>
    <p:sldId id="492" r:id="rId14"/>
    <p:sldId id="484" r:id="rId15"/>
    <p:sldId id="494" r:id="rId16"/>
    <p:sldId id="493" r:id="rId17"/>
    <p:sldId id="488"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118">
          <p15:clr>
            <a:srgbClr val="A4A3A4"/>
          </p15:clr>
        </p15:guide>
        <p15:guide id="3" orient="horz" pos="255">
          <p15:clr>
            <a:srgbClr val="A4A3A4"/>
          </p15:clr>
        </p15:guide>
        <p15:guide id="4" pos="2880">
          <p15:clr>
            <a:srgbClr val="A4A3A4"/>
          </p15:clr>
        </p15:guide>
        <p15:guide id="5" pos="3084">
          <p15:clr>
            <a:srgbClr val="A4A3A4"/>
          </p15:clr>
        </p15:guide>
        <p15:guide id="6" pos="5602">
          <p15:clr>
            <a:srgbClr val="A4A3A4"/>
          </p15:clr>
        </p15:guide>
        <p15:guide id="7" pos="15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linda Lartey" initials="BL" lastIdx="1" clrIdx="0">
    <p:extLst>
      <p:ext uri="{19B8F6BF-5375-455C-9EA6-DF929625EA0E}">
        <p15:presenceInfo xmlns:p15="http://schemas.microsoft.com/office/powerpoint/2012/main" userId="S-1-5-21-3343930222-3471731563-1258133589-522832" providerId="AD"/>
      </p:ext>
    </p:extLst>
  </p:cmAuthor>
  <p:cmAuthor id="2" name="James Bell" initials="JB" lastIdx="44" clrIdx="1">
    <p:extLst>
      <p:ext uri="{19B8F6BF-5375-455C-9EA6-DF929625EA0E}">
        <p15:presenceInfo xmlns:p15="http://schemas.microsoft.com/office/powerpoint/2012/main" userId="S-1-5-21-3343930222-3471731563-1258133589-428667" providerId="AD"/>
      </p:ext>
    </p:extLst>
  </p:cmAuthor>
  <p:cmAuthor id="3" name="Petra Stankard" initials="PS" lastIdx="7" clrIdx="2">
    <p:extLst>
      <p:ext uri="{19B8F6BF-5375-455C-9EA6-DF929625EA0E}">
        <p15:presenceInfo xmlns:p15="http://schemas.microsoft.com/office/powerpoint/2012/main" userId="1eaf43e1c001154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7"/>
    <a:srgbClr val="E7E8E8"/>
    <a:srgbClr val="CFD1D1"/>
    <a:srgbClr val="142846"/>
    <a:srgbClr val="86A9DC"/>
    <a:srgbClr val="F4CF90"/>
    <a:srgbClr val="0E1B2E"/>
    <a:srgbClr val="33CCFF"/>
    <a:srgbClr val="33CCCC"/>
    <a:srgbClr val="4998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72" autoAdjust="0"/>
    <p:restoredTop sz="82326" autoAdjust="0"/>
  </p:normalViewPr>
  <p:slideViewPr>
    <p:cSldViewPr>
      <p:cViewPr varScale="1">
        <p:scale>
          <a:sx n="69" d="100"/>
          <a:sy n="69" d="100"/>
        </p:scale>
        <p:origin x="1344" y="60"/>
      </p:cViewPr>
      <p:guideLst>
        <p:guide orient="horz" pos="2160"/>
        <p:guide orient="horz" pos="4118"/>
        <p:guide orient="horz" pos="255"/>
        <p:guide pos="2880"/>
        <p:guide pos="3084"/>
        <p:guide pos="5602"/>
        <p:guide pos="158"/>
      </p:guideLst>
    </p:cSldViewPr>
  </p:slideViewPr>
  <p:notesTextViewPr>
    <p:cViewPr>
      <p:scale>
        <a:sx n="1" d="1"/>
        <a:sy n="1" d="1"/>
      </p:scale>
      <p:origin x="0" y="0"/>
    </p:cViewPr>
  </p:notesTextViewPr>
  <p:sorterViewPr>
    <p:cViewPr>
      <p:scale>
        <a:sx n="100" d="100"/>
        <a:sy n="100" d="100"/>
      </p:scale>
      <p:origin x="0" y="13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1A0D111-F715-43E2-9A4D-6212AC7294E9}" type="datetimeFigureOut">
              <a:rPr lang="en-GB" smtClean="0"/>
              <a:pPr/>
              <a:t>24/07/2018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96E3524-17C8-4066-B47A-939E47622A9E}" type="slidenum">
              <a:rPr lang="en-GB" smtClean="0"/>
              <a:pPr/>
              <a:t>‹#›</a:t>
            </a:fld>
            <a:endParaRPr lang="en-GB"/>
          </a:p>
        </p:txBody>
      </p:sp>
    </p:spTree>
    <p:extLst>
      <p:ext uri="{BB962C8B-B14F-4D97-AF65-F5344CB8AC3E}">
        <p14:creationId xmlns:p14="http://schemas.microsoft.com/office/powerpoint/2010/main" val="1425119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s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857959"/>
            <a:ext cx="8646971" cy="457048"/>
          </a:xfrm>
        </p:spPr>
        <p:txBody>
          <a:bodyPr/>
          <a:lstStyle>
            <a:lvl1pPr>
              <a:defRPr baseline="0"/>
            </a:lvl1pPr>
          </a:lstStyle>
          <a:p>
            <a:r>
              <a:rPr lang="en-US" dirty="0"/>
              <a:t>Click to add emphasis part of title</a:t>
            </a:r>
          </a:p>
        </p:txBody>
      </p:sp>
      <p:sp>
        <p:nvSpPr>
          <p:cNvPr id="8" name="Text Placeholder 7"/>
          <p:cNvSpPr>
            <a:spLocks noGrp="1"/>
          </p:cNvSpPr>
          <p:nvPr>
            <p:ph type="body" sz="quarter" idx="13" hasCustomPrompt="1"/>
          </p:nvPr>
        </p:nvSpPr>
        <p:spPr>
          <a:xfrm>
            <a:off x="234000" y="331099"/>
            <a:ext cx="6718167" cy="590215"/>
          </a:xfrm>
        </p:spPr>
        <p:txBody>
          <a:bodyPr anchor="b">
            <a:no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7" name="Text Placeholder 6"/>
          <p:cNvSpPr>
            <a:spLocks noGrp="1"/>
          </p:cNvSpPr>
          <p:nvPr>
            <p:ph type="body" sz="quarter" idx="16" hasCustomPrompt="1"/>
          </p:nvPr>
        </p:nvSpPr>
        <p:spPr>
          <a:xfrm>
            <a:off x="224599" y="5620955"/>
            <a:ext cx="6718075" cy="424383"/>
          </a:xfrm>
        </p:spPr>
        <p:txBody>
          <a:bodyPr anchor="b">
            <a:normAutofit/>
          </a:bodyPr>
          <a:lstStyle>
            <a:lvl1pPr algn="l">
              <a:lnSpc>
                <a:spcPct val="95000"/>
              </a:lnSpc>
              <a:spcBef>
                <a:spcPts val="204"/>
              </a:spcBef>
              <a:defRPr sz="1000" cap="none" baseline="0">
                <a:solidFill>
                  <a:schemeClr val="bg2">
                    <a:lumMod val="50000"/>
                  </a:schemeClr>
                </a:solidFill>
              </a:defRPr>
            </a:lvl1pPr>
          </a:lstStyle>
          <a:p>
            <a:pPr lvl="0"/>
            <a:r>
              <a:rPr lang="en-US" dirty="0"/>
              <a:t>Question and Base</a:t>
            </a:r>
            <a:endParaRPr lang="en-GB" dirty="0"/>
          </a:p>
        </p:txBody>
      </p:sp>
    </p:spTree>
    <p:extLst>
      <p:ext uri="{BB962C8B-B14F-4D97-AF65-F5344CB8AC3E}">
        <p14:creationId xmlns:p14="http://schemas.microsoft.com/office/powerpoint/2010/main" val="3411065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1_Triangles and Blob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786374" y="1497133"/>
            <a:ext cx="4100599" cy="3656447"/>
          </a:xfrm>
        </p:spPr>
        <p:txBody>
          <a:bodyPr anchor="ctr">
            <a:normAutofit/>
          </a:bodyPr>
          <a:lstStyle>
            <a:lvl1pPr marL="0" indent="0" algn="l">
              <a:buNone/>
              <a:defRPr sz="2700" b="1" baseline="0">
                <a:solidFill>
                  <a:schemeClr val="tx1"/>
                </a:solidFill>
              </a:defRPr>
            </a:lvl1pPr>
            <a:lvl2pPr marL="3240" indent="0" algn="l">
              <a:spcBef>
                <a:spcPts val="0"/>
              </a:spcBef>
              <a:buNone/>
              <a:tabLst/>
              <a:defRPr sz="2200" baseline="0">
                <a:solidFill>
                  <a:schemeClr val="bg2"/>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Maecenas </a:t>
            </a:r>
            <a:r>
              <a:rPr lang="en-US" dirty="0" err="1"/>
              <a:t>porttitor</a:t>
            </a:r>
            <a:r>
              <a:rPr lang="en-US" dirty="0"/>
              <a:t> </a:t>
            </a:r>
            <a:r>
              <a:rPr lang="en-US" dirty="0" err="1"/>
              <a:t>congue</a:t>
            </a:r>
            <a:r>
              <a:rPr lang="en-US" dirty="0"/>
              <a:t> </a:t>
            </a:r>
            <a:r>
              <a:rPr lang="en-US" dirty="0" err="1"/>
              <a:t>massa</a:t>
            </a:r>
            <a:endParaRPr lang="en-US" dirty="0"/>
          </a:p>
        </p:txBody>
      </p:sp>
      <p:sp>
        <p:nvSpPr>
          <p:cNvPr id="6" name="Picture Placeholder 5"/>
          <p:cNvSpPr>
            <a:spLocks noGrp="1"/>
          </p:cNvSpPr>
          <p:nvPr>
            <p:ph type="pic" sz="quarter" idx="15"/>
          </p:nvPr>
        </p:nvSpPr>
        <p:spPr>
          <a:xfrm>
            <a:off x="0" y="-11953"/>
            <a:ext cx="4392706" cy="6869953"/>
          </a:xfrm>
          <a:custGeom>
            <a:avLst/>
            <a:gdLst>
              <a:gd name="connsiteX0" fmla="*/ 0 w 4392706"/>
              <a:gd name="connsiteY0" fmla="*/ 0 h 5143500"/>
              <a:gd name="connsiteX1" fmla="*/ 4392706 w 4392706"/>
              <a:gd name="connsiteY1" fmla="*/ 0 h 5143500"/>
              <a:gd name="connsiteX2" fmla="*/ 4392706 w 4392706"/>
              <a:gd name="connsiteY2" fmla="*/ 5143500 h 5143500"/>
              <a:gd name="connsiteX3" fmla="*/ 0 w 4392706"/>
              <a:gd name="connsiteY3" fmla="*/ 5143500 h 5143500"/>
              <a:gd name="connsiteX4" fmla="*/ 0 w 4392706"/>
              <a:gd name="connsiteY4" fmla="*/ 0 h 5143500"/>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16306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2706" h="5152465">
                <a:moveTo>
                  <a:pt x="0" y="8965"/>
                </a:moveTo>
                <a:lnTo>
                  <a:pt x="2716306" y="0"/>
                </a:lnTo>
                <a:lnTo>
                  <a:pt x="4392706" y="5152465"/>
                </a:lnTo>
                <a:lnTo>
                  <a:pt x="0" y="5152465"/>
                </a:lnTo>
                <a:lnTo>
                  <a:pt x="0" y="8965"/>
                </a:lnTo>
                <a:close/>
              </a:path>
            </a:pathLst>
          </a:custGeom>
        </p:spPr>
        <p:txBody>
          <a:bodyPr/>
          <a:lstStyle/>
          <a:p>
            <a:r>
              <a:rPr lang="en-US"/>
              <a:t>Click icon to add picture</a:t>
            </a:r>
            <a:endParaRPr lang="en-GB"/>
          </a:p>
        </p:txBody>
      </p:sp>
    </p:spTree>
    <p:extLst>
      <p:ext uri="{BB962C8B-B14F-4D97-AF65-F5344CB8AC3E}">
        <p14:creationId xmlns:p14="http://schemas.microsoft.com/office/powerpoint/2010/main" val="108217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Slide - wide image">
    <p:spTree>
      <p:nvGrpSpPr>
        <p:cNvPr id="1" name=""/>
        <p:cNvGrpSpPr/>
        <p:nvPr/>
      </p:nvGrpSpPr>
      <p:grpSpPr>
        <a:xfrm>
          <a:off x="0" y="0"/>
          <a:ext cx="0" cy="0"/>
          <a:chOff x="0" y="0"/>
          <a:chExt cx="0" cy="0"/>
        </a:xfrm>
      </p:grpSpPr>
      <p:sp>
        <p:nvSpPr>
          <p:cNvPr id="18" name="Picture Placeholder 17"/>
          <p:cNvSpPr>
            <a:spLocks noGrp="1"/>
          </p:cNvSpPr>
          <p:nvPr>
            <p:ph type="pic" sz="quarter" idx="14"/>
          </p:nvPr>
        </p:nvSpPr>
        <p:spPr>
          <a:xfrm>
            <a:off x="0" y="0"/>
            <a:ext cx="6438166" cy="6858000"/>
          </a:xfrm>
        </p:spPr>
        <p:txBody>
          <a:bodyPr/>
          <a:lstStyle/>
          <a:p>
            <a:r>
              <a:rPr lang="en-US"/>
              <a:t>Click icon to add picture</a:t>
            </a:r>
            <a:endParaRPr lang="en-GB"/>
          </a:p>
        </p:txBody>
      </p:sp>
      <p:sp>
        <p:nvSpPr>
          <p:cNvPr id="17" name="Rectangle 16"/>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 name="Title 1"/>
          <p:cNvSpPr>
            <a:spLocks noGrp="1"/>
          </p:cNvSpPr>
          <p:nvPr>
            <p:ph type="ctrTitle" hasCustomPrompt="1"/>
          </p:nvPr>
        </p:nvSpPr>
        <p:spPr>
          <a:xfrm>
            <a:off x="6741099" y="2973164"/>
            <a:ext cx="2145875" cy="747897"/>
          </a:xfrm>
        </p:spPr>
        <p:txBody>
          <a:bodyPr anchor="ctr"/>
          <a:lstStyle>
            <a:lvl1pPr>
              <a:defRPr sz="2700" cap="all" baseline="0"/>
            </a:lvl1pPr>
          </a:lstStyle>
          <a:p>
            <a:r>
              <a:rPr lang="en-GB" dirty="0"/>
              <a:t>Title </a:t>
            </a:r>
            <a:r>
              <a:rPr lang="en-GB" dirty="0" err="1"/>
              <a:t>title</a:t>
            </a:r>
            <a:r>
              <a:rPr lang="en-GB" dirty="0"/>
              <a:t> </a:t>
            </a:r>
            <a:r>
              <a:rPr lang="en-GB" dirty="0" err="1"/>
              <a:t>title</a:t>
            </a:r>
            <a:r>
              <a:rPr lang="en-GB" dirty="0"/>
              <a:t> </a:t>
            </a:r>
            <a:r>
              <a:rPr lang="en-GB" dirty="0" err="1"/>
              <a:t>title</a:t>
            </a:r>
            <a:endParaRPr lang="en-US" dirty="0"/>
          </a:p>
        </p:txBody>
      </p:sp>
      <p:sp>
        <p:nvSpPr>
          <p:cNvPr id="7" name="Rectangle 6"/>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8" name="Rectangle 7"/>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9" name="TextBox 8"/>
          <p:cNvSpPr txBox="1"/>
          <p:nvPr/>
        </p:nvSpPr>
        <p:spPr>
          <a:xfrm>
            <a:off x="247314" y="6212274"/>
            <a:ext cx="560381" cy="32903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0" name="Rectangle 9"/>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1" name="TextBox 10"/>
          <p:cNvSpPr txBox="1"/>
          <p:nvPr/>
        </p:nvSpPr>
        <p:spPr>
          <a:xfrm>
            <a:off x="247314" y="6212274"/>
            <a:ext cx="560381" cy="32903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2" name="Rectangle 11"/>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3" name="TextBox 12"/>
          <p:cNvSpPr txBox="1"/>
          <p:nvPr/>
        </p:nvSpPr>
        <p:spPr>
          <a:xfrm>
            <a:off x="247314" y="6212274"/>
            <a:ext cx="560381" cy="32903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4" name="Rectangle 13"/>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5" name="TextBox 14"/>
          <p:cNvSpPr txBox="1"/>
          <p:nvPr/>
        </p:nvSpPr>
        <p:spPr>
          <a:xfrm>
            <a:off x="247314" y="6212274"/>
            <a:ext cx="560381" cy="32903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6" name="Rectangle 15"/>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9" name="TextBox 18"/>
          <p:cNvSpPr txBox="1"/>
          <p:nvPr/>
        </p:nvSpPr>
        <p:spPr>
          <a:xfrm>
            <a:off x="247314" y="6212274"/>
            <a:ext cx="560381" cy="32903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0" name="Rectangle 19"/>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1" name="TextBox 20"/>
          <p:cNvSpPr txBox="1"/>
          <p:nvPr/>
        </p:nvSpPr>
        <p:spPr>
          <a:xfrm>
            <a:off x="247314" y="6212274"/>
            <a:ext cx="560381" cy="32903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2" name="Rectangle 21"/>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3" name="TextBox 22"/>
          <p:cNvSpPr txBox="1"/>
          <p:nvPr/>
        </p:nvSpPr>
        <p:spPr>
          <a:xfrm>
            <a:off x="247314" y="6212274"/>
            <a:ext cx="560381" cy="32903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4" name="Rectangle 23"/>
          <p:cNvSpPr/>
          <p:nvPr userDrawn="1"/>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5" name="TextBox 24"/>
          <p:cNvSpPr txBox="1"/>
          <p:nvPr userDrawn="1"/>
        </p:nvSpPr>
        <p:spPr>
          <a:xfrm>
            <a:off x="247314" y="6212274"/>
            <a:ext cx="560381" cy="32903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Tree>
    <p:extLst>
      <p:ext uri="{BB962C8B-B14F-4D97-AF65-F5344CB8AC3E}">
        <p14:creationId xmlns:p14="http://schemas.microsoft.com/office/powerpoint/2010/main" val="2457595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1 -Wide image">
    <p:spTree>
      <p:nvGrpSpPr>
        <p:cNvPr id="1" name=""/>
        <p:cNvGrpSpPr/>
        <p:nvPr/>
      </p:nvGrpSpPr>
      <p:grpSpPr>
        <a:xfrm>
          <a:off x="0" y="0"/>
          <a:ext cx="0" cy="0"/>
          <a:chOff x="0" y="0"/>
          <a:chExt cx="0" cy="0"/>
        </a:xfrm>
      </p:grpSpPr>
      <p:sp>
        <p:nvSpPr>
          <p:cNvPr id="17" name="Rectangle 16"/>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 name="Title 1"/>
          <p:cNvSpPr>
            <a:spLocks noGrp="1"/>
          </p:cNvSpPr>
          <p:nvPr>
            <p:ph type="ctrTitle" hasCustomPrompt="1"/>
          </p:nvPr>
        </p:nvSpPr>
        <p:spPr>
          <a:xfrm>
            <a:off x="6741099" y="2973164"/>
            <a:ext cx="2145875" cy="747897"/>
          </a:xfrm>
        </p:spPr>
        <p:txBody>
          <a:bodyPr anchor="ctr"/>
          <a:lstStyle>
            <a:lvl1pPr>
              <a:defRPr sz="2700" cap="all" baseline="0"/>
            </a:lvl1pPr>
          </a:lstStyle>
          <a:p>
            <a:r>
              <a:rPr lang="en-GB" dirty="0"/>
              <a:t>Title </a:t>
            </a:r>
            <a:r>
              <a:rPr lang="en-GB" dirty="0" err="1"/>
              <a:t>title</a:t>
            </a:r>
            <a:r>
              <a:rPr lang="en-GB" dirty="0"/>
              <a:t> </a:t>
            </a:r>
            <a:r>
              <a:rPr lang="en-GB" dirty="0" err="1"/>
              <a:t>title</a:t>
            </a:r>
            <a:r>
              <a:rPr lang="en-GB" dirty="0"/>
              <a:t> </a:t>
            </a:r>
            <a:r>
              <a:rPr lang="en-GB" dirty="0" err="1"/>
              <a:t>title</a:t>
            </a:r>
            <a:endParaRPr lang="en-US" dirty="0"/>
          </a:p>
        </p:txBody>
      </p:sp>
      <p:sp>
        <p:nvSpPr>
          <p:cNvPr id="7" name="Rectangle 6"/>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8" name="Rectangle 7"/>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9" name="TextBox 8"/>
          <p:cNvSpPr txBox="1"/>
          <p:nvPr/>
        </p:nvSpPr>
        <p:spPr>
          <a:xfrm>
            <a:off x="247314" y="6212274"/>
            <a:ext cx="560381" cy="32903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0" name="Rectangle 9"/>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1" name="TextBox 10"/>
          <p:cNvSpPr txBox="1"/>
          <p:nvPr/>
        </p:nvSpPr>
        <p:spPr>
          <a:xfrm>
            <a:off x="247314" y="6212274"/>
            <a:ext cx="560381" cy="32903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2" name="Rectangle 11"/>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3" name="TextBox 12"/>
          <p:cNvSpPr txBox="1"/>
          <p:nvPr/>
        </p:nvSpPr>
        <p:spPr>
          <a:xfrm>
            <a:off x="247314" y="6212274"/>
            <a:ext cx="560381" cy="32903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4" name="Rectangle 13"/>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5" name="TextBox 14"/>
          <p:cNvSpPr txBox="1"/>
          <p:nvPr/>
        </p:nvSpPr>
        <p:spPr>
          <a:xfrm>
            <a:off x="247314" y="6212274"/>
            <a:ext cx="560381" cy="32903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16" name="Rectangle 15"/>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19" name="TextBox 18"/>
          <p:cNvSpPr txBox="1"/>
          <p:nvPr/>
        </p:nvSpPr>
        <p:spPr>
          <a:xfrm>
            <a:off x="247314" y="6212274"/>
            <a:ext cx="560381" cy="32903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0" name="Rectangle 19"/>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1" name="TextBox 20"/>
          <p:cNvSpPr txBox="1"/>
          <p:nvPr/>
        </p:nvSpPr>
        <p:spPr>
          <a:xfrm>
            <a:off x="247314" y="6212274"/>
            <a:ext cx="560381" cy="32903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2" name="Rectangle 21"/>
          <p:cNvSpPr/>
          <p:nvPr/>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3" name="TextBox 22"/>
          <p:cNvSpPr txBox="1"/>
          <p:nvPr/>
        </p:nvSpPr>
        <p:spPr>
          <a:xfrm>
            <a:off x="247314" y="6212274"/>
            <a:ext cx="560381" cy="32903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24" name="Rectangle 23"/>
          <p:cNvSpPr/>
          <p:nvPr userDrawn="1"/>
        </p:nvSpPr>
        <p:spPr bwMode="white">
          <a:xfrm>
            <a:off x="0" y="6238998"/>
            <a:ext cx="1867882" cy="61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GB"/>
          </a:p>
        </p:txBody>
      </p:sp>
      <p:sp>
        <p:nvSpPr>
          <p:cNvPr id="25" name="TextBox 24"/>
          <p:cNvSpPr txBox="1"/>
          <p:nvPr userDrawn="1"/>
        </p:nvSpPr>
        <p:spPr>
          <a:xfrm>
            <a:off x="247314" y="6212274"/>
            <a:ext cx="560381" cy="329039"/>
          </a:xfrm>
          <a:prstGeom prst="rect">
            <a:avLst/>
          </a:prstGeom>
        </p:spPr>
        <p:txBody>
          <a:bodyPr vert="horz" wrap="square" lIns="0" tIns="0" rIns="0" bIns="0" rtlCol="0" anchor="b">
            <a:noAutofit/>
          </a:bodyPr>
          <a:lstStyle/>
          <a:p>
            <a:pPr marL="3240">
              <a:spcBef>
                <a:spcPts val="816"/>
              </a:spcBef>
            </a:pPr>
            <a:fld id="{5575D932-8F50-448D-A3FF-976A850649DE}" type="slidenum">
              <a:rPr lang="en-GB" sz="700" smtClean="0">
                <a:solidFill>
                  <a:schemeClr val="bg2"/>
                </a:solidFill>
              </a:rPr>
              <a:pPr marL="3240">
                <a:spcBef>
                  <a:spcPts val="816"/>
                </a:spcBef>
              </a:pPr>
              <a:t>‹#›</a:t>
            </a:fld>
            <a:endParaRPr lang="en-GB" sz="700" dirty="0">
              <a:solidFill>
                <a:schemeClr val="bg2"/>
              </a:solidFill>
            </a:endParaRPr>
          </a:p>
        </p:txBody>
      </p:sp>
      <p:sp>
        <p:nvSpPr>
          <p:cNvPr id="4" name="Picture Placeholder 3"/>
          <p:cNvSpPr>
            <a:spLocks noGrp="1"/>
          </p:cNvSpPr>
          <p:nvPr>
            <p:ph type="pic" sz="quarter" idx="10"/>
          </p:nvPr>
        </p:nvSpPr>
        <p:spPr>
          <a:xfrm>
            <a:off x="0" y="-9526"/>
            <a:ext cx="5930713" cy="6867525"/>
          </a:xfrm>
          <a:custGeom>
            <a:avLst/>
            <a:gdLst>
              <a:gd name="connsiteX0" fmla="*/ 0 w 6438900"/>
              <a:gd name="connsiteY0" fmla="*/ 0 h 5143500"/>
              <a:gd name="connsiteX1" fmla="*/ 6438900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438900"/>
              <a:gd name="connsiteY0" fmla="*/ 0 h 5143500"/>
              <a:gd name="connsiteX1" fmla="*/ 4654924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340288"/>
              <a:gd name="connsiteY0" fmla="*/ 0 h 5143500"/>
              <a:gd name="connsiteX1" fmla="*/ 4654924 w 6340288"/>
              <a:gd name="connsiteY1" fmla="*/ 0 h 5143500"/>
              <a:gd name="connsiteX2" fmla="*/ 6340288 w 6340288"/>
              <a:gd name="connsiteY2" fmla="*/ 5143500 h 5143500"/>
              <a:gd name="connsiteX3" fmla="*/ 0 w 6340288"/>
              <a:gd name="connsiteY3" fmla="*/ 5143500 h 5143500"/>
              <a:gd name="connsiteX4" fmla="*/ 0 w 6340288"/>
              <a:gd name="connsiteY4" fmla="*/ 0 h 5143500"/>
              <a:gd name="connsiteX0" fmla="*/ 0 w 6616513"/>
              <a:gd name="connsiteY0" fmla="*/ 0 h 5143500"/>
              <a:gd name="connsiteX1" fmla="*/ 4654924 w 6616513"/>
              <a:gd name="connsiteY1" fmla="*/ 0 h 5143500"/>
              <a:gd name="connsiteX2" fmla="*/ 6616513 w 6616513"/>
              <a:gd name="connsiteY2" fmla="*/ 5143500 h 5143500"/>
              <a:gd name="connsiteX3" fmla="*/ 0 w 6616513"/>
              <a:gd name="connsiteY3" fmla="*/ 5143500 h 5143500"/>
              <a:gd name="connsiteX4" fmla="*/ 0 w 6616513"/>
              <a:gd name="connsiteY4" fmla="*/ 0 h 5143500"/>
              <a:gd name="connsiteX0" fmla="*/ 0 w 6616513"/>
              <a:gd name="connsiteY0" fmla="*/ 7144 h 5150644"/>
              <a:gd name="connsiteX1" fmla="*/ 3578599 w 6616513"/>
              <a:gd name="connsiteY1" fmla="*/ 0 h 5150644"/>
              <a:gd name="connsiteX2" fmla="*/ 6616513 w 6616513"/>
              <a:gd name="connsiteY2" fmla="*/ 5150644 h 5150644"/>
              <a:gd name="connsiteX3" fmla="*/ 0 w 6616513"/>
              <a:gd name="connsiteY3" fmla="*/ 5150644 h 5150644"/>
              <a:gd name="connsiteX4" fmla="*/ 0 w 6616513"/>
              <a:gd name="connsiteY4" fmla="*/ 7144 h 5150644"/>
              <a:gd name="connsiteX0" fmla="*/ 0 w 5930713"/>
              <a:gd name="connsiteY0" fmla="*/ 7144 h 5150644"/>
              <a:gd name="connsiteX1" fmla="*/ 3578599 w 5930713"/>
              <a:gd name="connsiteY1" fmla="*/ 0 h 5150644"/>
              <a:gd name="connsiteX2" fmla="*/ 5930713 w 5930713"/>
              <a:gd name="connsiteY2" fmla="*/ 5150644 h 5150644"/>
              <a:gd name="connsiteX3" fmla="*/ 0 w 5930713"/>
              <a:gd name="connsiteY3" fmla="*/ 5150644 h 5150644"/>
              <a:gd name="connsiteX4" fmla="*/ 0 w 5930713"/>
              <a:gd name="connsiteY4" fmla="*/ 7144 h 5150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0713" h="5150644">
                <a:moveTo>
                  <a:pt x="0" y="7144"/>
                </a:moveTo>
                <a:lnTo>
                  <a:pt x="3578599" y="0"/>
                </a:lnTo>
                <a:lnTo>
                  <a:pt x="5930713" y="5150644"/>
                </a:lnTo>
                <a:lnTo>
                  <a:pt x="0" y="5150644"/>
                </a:lnTo>
                <a:lnTo>
                  <a:pt x="0" y="7144"/>
                </a:lnTo>
                <a:close/>
              </a:path>
            </a:pathLst>
          </a:custGeom>
        </p:spPr>
        <p:txBody>
          <a:bodyPr/>
          <a:lstStyle/>
          <a:p>
            <a:r>
              <a:rPr lang="en-US"/>
              <a:t>Click icon to add picture</a:t>
            </a:r>
            <a:endParaRPr lang="en-GB"/>
          </a:p>
        </p:txBody>
      </p:sp>
    </p:spTree>
    <p:extLst>
      <p:ext uri="{BB962C8B-B14F-4D97-AF65-F5344CB8AC3E}">
        <p14:creationId xmlns:p14="http://schemas.microsoft.com/office/powerpoint/2010/main" val="4177050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ub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4000" y="2212783"/>
            <a:ext cx="3569511" cy="1024896"/>
          </a:xfrm>
        </p:spPr>
        <p:txBody>
          <a:bodyPr anchor="ctr"/>
          <a:lstStyle>
            <a:lvl1pPr>
              <a:defRPr sz="3700" baseline="0"/>
            </a:lvl1pPr>
          </a:lstStyle>
          <a:p>
            <a:r>
              <a:rPr lang="en-US" dirty="0"/>
              <a:t>Subject</a:t>
            </a:r>
            <a:br>
              <a:rPr lang="en-US" dirty="0"/>
            </a:br>
            <a:r>
              <a:rPr lang="en-US" dirty="0"/>
              <a:t>Title</a:t>
            </a:r>
          </a:p>
        </p:txBody>
      </p:sp>
      <p:sp>
        <p:nvSpPr>
          <p:cNvPr id="3" name="Subtitle 2"/>
          <p:cNvSpPr>
            <a:spLocks noGrp="1"/>
          </p:cNvSpPr>
          <p:nvPr>
            <p:ph type="subTitle" idx="1" hasCustomPrompt="1"/>
          </p:nvPr>
        </p:nvSpPr>
        <p:spPr>
          <a:xfrm>
            <a:off x="234000" y="3632698"/>
            <a:ext cx="3569511" cy="2422039"/>
          </a:xfrm>
        </p:spPr>
        <p:txBody>
          <a:bodyPr/>
          <a:lstStyle>
            <a:lvl1pPr marL="0" indent="0" algn="l">
              <a:buNone/>
              <a:defRPr baseline="0">
                <a:solidFill>
                  <a:schemeClr val="bg2"/>
                </a:solidFill>
              </a:defRPr>
            </a:lvl1pPr>
            <a:lvl2pPr marL="3240" indent="0" algn="l">
              <a:spcBef>
                <a:spcPts val="816"/>
              </a:spcBef>
              <a:buNone/>
              <a:tabLst/>
              <a:defRPr baseline="0">
                <a:solidFill>
                  <a:schemeClr val="tx1"/>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MORE COMPLETE TITLE</a:t>
            </a:r>
          </a:p>
          <a:p>
            <a:pPr lvl="1"/>
            <a:r>
              <a:rPr lang="en-US" dirty="0"/>
              <a:t>Body text: Lorem ipsum dolor sit amet, consectetuer adipiscing elit. Maecenas porttitor congue massa. </a:t>
            </a:r>
            <a:r>
              <a:rPr lang="en-US" dirty="0" err="1"/>
              <a:t>Fusce</a:t>
            </a:r>
            <a:r>
              <a:rPr lang="en-US" dirty="0"/>
              <a:t> </a:t>
            </a:r>
            <a:r>
              <a:rPr lang="en-US" dirty="0" err="1"/>
              <a:t>posuere</a:t>
            </a:r>
            <a:r>
              <a:rPr lang="en-US" dirty="0"/>
              <a:t>.</a:t>
            </a:r>
          </a:p>
          <a:p>
            <a:pPr lvl="1"/>
            <a:r>
              <a:rPr lang="en-US" dirty="0"/>
              <a:t>Pellentesque habitant morbi tristique senectus et netus et malesuada fames ac turpis egestas. Proin pharetra nonummy pede. Mauris et </a:t>
            </a:r>
            <a:r>
              <a:rPr lang="en-US" dirty="0" err="1"/>
              <a:t>orci</a:t>
            </a:r>
            <a:r>
              <a:rPr lang="en-US" dirty="0"/>
              <a:t>.</a:t>
            </a:r>
          </a:p>
        </p:txBody>
      </p:sp>
      <p:sp>
        <p:nvSpPr>
          <p:cNvPr id="20" name="Text Placeholder 19"/>
          <p:cNvSpPr>
            <a:spLocks noGrp="1"/>
          </p:cNvSpPr>
          <p:nvPr>
            <p:ph type="body" sz="quarter" idx="13" hasCustomPrompt="1"/>
          </p:nvPr>
        </p:nvSpPr>
        <p:spPr>
          <a:xfrm>
            <a:off x="234000" y="331098"/>
            <a:ext cx="3569510" cy="1563900"/>
          </a:xfrm>
        </p:spPr>
        <p:txBody>
          <a:bodyPr anchor="b">
            <a:normAutofit/>
          </a:bodyPr>
          <a:lstStyle>
            <a:lvl1pPr>
              <a:defRPr sz="2200" b="0" cap="none" baseline="0">
                <a:solidFill>
                  <a:schemeClr val="bg2"/>
                </a:solidFill>
              </a:defRPr>
            </a:lvl1pPr>
          </a:lstStyle>
          <a:p>
            <a:pPr lvl="0"/>
            <a:r>
              <a:rPr lang="en-US" dirty="0"/>
              <a:t>Related phrase</a:t>
            </a:r>
            <a:endParaRPr lang="en-GB" dirty="0"/>
          </a:p>
        </p:txBody>
      </p:sp>
      <p:sp>
        <p:nvSpPr>
          <p:cNvPr id="10" name="Oval 9"/>
          <p:cNvSpPr/>
          <p:nvPr userDrawn="1"/>
        </p:nvSpPr>
        <p:spPr>
          <a:xfrm>
            <a:off x="7166089" y="1851845"/>
            <a:ext cx="1081211" cy="108091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ZA" dirty="0">
              <a:solidFill>
                <a:srgbClr val="FFFFFF"/>
              </a:solidFill>
            </a:endParaRPr>
          </a:p>
        </p:txBody>
      </p:sp>
      <p:sp>
        <p:nvSpPr>
          <p:cNvPr id="11" name="Oval 10"/>
          <p:cNvSpPr/>
          <p:nvPr userDrawn="1"/>
        </p:nvSpPr>
        <p:spPr>
          <a:xfrm>
            <a:off x="5385163" y="3916630"/>
            <a:ext cx="1384960" cy="13845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ZA" dirty="0">
              <a:solidFill>
                <a:srgbClr val="FFFFFF"/>
              </a:solidFill>
            </a:endParaRPr>
          </a:p>
        </p:txBody>
      </p:sp>
      <p:sp>
        <p:nvSpPr>
          <p:cNvPr id="12" name="Oval 11"/>
          <p:cNvSpPr/>
          <p:nvPr userDrawn="1"/>
        </p:nvSpPr>
        <p:spPr>
          <a:xfrm>
            <a:off x="5246169" y="4027472"/>
            <a:ext cx="381308" cy="38120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ZA" dirty="0">
              <a:solidFill>
                <a:srgbClr val="FFFFFF"/>
              </a:solidFill>
            </a:endParaRPr>
          </a:p>
        </p:txBody>
      </p:sp>
      <p:sp>
        <p:nvSpPr>
          <p:cNvPr id="13" name="Oval 12"/>
          <p:cNvSpPr/>
          <p:nvPr userDrawn="1"/>
        </p:nvSpPr>
        <p:spPr>
          <a:xfrm>
            <a:off x="8163709" y="1768279"/>
            <a:ext cx="167181" cy="1671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2195" tIns="31098" rIns="62195" bIns="31098" rtlCol="0" anchor="ctr"/>
          <a:lstStyle/>
          <a:p>
            <a:pPr algn="ctr"/>
            <a:endParaRPr lang="en-ZA" dirty="0">
              <a:solidFill>
                <a:srgbClr val="FFFFFF"/>
              </a:solidFill>
            </a:endParaRPr>
          </a:p>
        </p:txBody>
      </p:sp>
      <p:sp>
        <p:nvSpPr>
          <p:cNvPr id="14" name="Picture Placeholder 6"/>
          <p:cNvSpPr>
            <a:spLocks noGrp="1"/>
          </p:cNvSpPr>
          <p:nvPr>
            <p:ph type="pic" sz="quarter" idx="14"/>
          </p:nvPr>
        </p:nvSpPr>
        <p:spPr>
          <a:xfrm>
            <a:off x="5142217" y="1739047"/>
            <a:ext cx="2979602" cy="2978781"/>
          </a:xfrm>
          <a:prstGeom prst="ellipse">
            <a:avLst/>
          </a:prstGeom>
          <a:ln w="38100">
            <a:solidFill>
              <a:schemeClr val="accent3"/>
            </a:solidFill>
          </a:ln>
        </p:spPr>
        <p:txBody>
          <a:bodyPr/>
          <a:lstStyle/>
          <a:p>
            <a:r>
              <a:rPr lang="en-US"/>
              <a:t>Click icon to add picture</a:t>
            </a:r>
            <a:endParaRPr lang="en-GB"/>
          </a:p>
        </p:txBody>
      </p:sp>
    </p:spTree>
    <p:extLst>
      <p:ext uri="{BB962C8B-B14F-4D97-AF65-F5344CB8AC3E}">
        <p14:creationId xmlns:p14="http://schemas.microsoft.com/office/powerpoint/2010/main" val="830144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2378" y="331099"/>
            <a:ext cx="6725791" cy="590215"/>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2688" y="4648362"/>
            <a:ext cx="3843754" cy="876140"/>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9" name="Text Placeholder 10"/>
          <p:cNvSpPr>
            <a:spLocks noGrp="1"/>
          </p:cNvSpPr>
          <p:nvPr>
            <p:ph type="body" sz="quarter" idx="15"/>
          </p:nvPr>
        </p:nvSpPr>
        <p:spPr>
          <a:xfrm>
            <a:off x="5043071" y="4648362"/>
            <a:ext cx="3843754" cy="876140"/>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7" name="Picture Placeholder 6"/>
          <p:cNvSpPr>
            <a:spLocks noGrp="1"/>
          </p:cNvSpPr>
          <p:nvPr>
            <p:ph type="pic" sz="quarter" idx="16"/>
          </p:nvPr>
        </p:nvSpPr>
        <p:spPr>
          <a:xfrm>
            <a:off x="242688" y="2441472"/>
            <a:ext cx="3843754" cy="2067189"/>
          </a:xfrm>
        </p:spPr>
        <p:txBody>
          <a:bodyPr>
            <a:normAutofit/>
          </a:bodyPr>
          <a:lstStyle>
            <a:lvl1pPr>
              <a:defRPr sz="1100">
                <a:solidFill>
                  <a:schemeClr val="bg2"/>
                </a:solidFill>
              </a:defRPr>
            </a:lvl1pPr>
          </a:lstStyle>
          <a:p>
            <a:r>
              <a:rPr lang="en-US"/>
              <a:t>Click icon to add picture</a:t>
            </a:r>
            <a:endParaRPr lang="en-GB"/>
          </a:p>
        </p:txBody>
      </p:sp>
      <p:sp>
        <p:nvSpPr>
          <p:cNvPr id="12" name="Picture Placeholder 6"/>
          <p:cNvSpPr>
            <a:spLocks noGrp="1"/>
          </p:cNvSpPr>
          <p:nvPr>
            <p:ph type="pic" sz="quarter" idx="17"/>
          </p:nvPr>
        </p:nvSpPr>
        <p:spPr>
          <a:xfrm>
            <a:off x="5043071" y="2441472"/>
            <a:ext cx="3843754" cy="2067189"/>
          </a:xfrm>
        </p:spPr>
        <p:txBody>
          <a:bodyPr>
            <a:normAutofit/>
          </a:bodyPr>
          <a:lstStyle>
            <a:lvl1pPr>
              <a:defRPr sz="1100">
                <a:solidFill>
                  <a:schemeClr val="bg2"/>
                </a:solidFill>
              </a:defRPr>
            </a:lvl1pPr>
          </a:lstStyle>
          <a:p>
            <a:r>
              <a:rPr lang="en-US"/>
              <a:t>Click icon to add picture</a:t>
            </a:r>
            <a:endParaRPr lang="en-GB" dirty="0"/>
          </a:p>
        </p:txBody>
      </p:sp>
      <p:sp>
        <p:nvSpPr>
          <p:cNvPr id="13" name="Text Placeholder 10"/>
          <p:cNvSpPr>
            <a:spLocks noGrp="1"/>
          </p:cNvSpPr>
          <p:nvPr>
            <p:ph type="body" sz="quarter" idx="18"/>
          </p:nvPr>
        </p:nvSpPr>
        <p:spPr>
          <a:xfrm>
            <a:off x="242688" y="1851259"/>
            <a:ext cx="3843754" cy="590215"/>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5043071" y="1851259"/>
            <a:ext cx="3843754" cy="590215"/>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Tree>
    <p:extLst>
      <p:ext uri="{BB962C8B-B14F-4D97-AF65-F5344CB8AC3E}">
        <p14:creationId xmlns:p14="http://schemas.microsoft.com/office/powerpoint/2010/main" val="2945671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3" y="857959"/>
            <a:ext cx="8654595" cy="4570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331099"/>
            <a:ext cx="6695158" cy="590215"/>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4533" y="4641740"/>
            <a:ext cx="2561614" cy="1047349"/>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9" name="Text Placeholder 10"/>
          <p:cNvSpPr>
            <a:spLocks noGrp="1"/>
          </p:cNvSpPr>
          <p:nvPr>
            <p:ph type="body" sz="quarter" idx="15"/>
          </p:nvPr>
        </p:nvSpPr>
        <p:spPr>
          <a:xfrm>
            <a:off x="3300205" y="4641740"/>
            <a:ext cx="2561614" cy="1047349"/>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7" name="Picture Placeholder 6"/>
          <p:cNvSpPr>
            <a:spLocks noGrp="1"/>
          </p:cNvSpPr>
          <p:nvPr>
            <p:ph type="pic" sz="quarter" idx="16"/>
          </p:nvPr>
        </p:nvSpPr>
        <p:spPr>
          <a:xfrm>
            <a:off x="244533" y="2441472"/>
            <a:ext cx="2561614" cy="2067189"/>
          </a:xfrm>
        </p:spPr>
        <p:txBody>
          <a:bodyPr>
            <a:normAutofit/>
          </a:bodyPr>
          <a:lstStyle>
            <a:lvl1pPr>
              <a:defRPr sz="1100">
                <a:solidFill>
                  <a:schemeClr val="bg2"/>
                </a:solidFill>
              </a:defRPr>
            </a:lvl1pPr>
          </a:lstStyle>
          <a:p>
            <a:r>
              <a:rPr lang="en-US"/>
              <a:t>Click icon to add picture</a:t>
            </a:r>
            <a:endParaRPr lang="en-GB"/>
          </a:p>
        </p:txBody>
      </p:sp>
      <p:sp>
        <p:nvSpPr>
          <p:cNvPr id="12" name="Picture Placeholder 6"/>
          <p:cNvSpPr>
            <a:spLocks noGrp="1"/>
          </p:cNvSpPr>
          <p:nvPr>
            <p:ph type="pic" sz="quarter" idx="17"/>
          </p:nvPr>
        </p:nvSpPr>
        <p:spPr>
          <a:xfrm>
            <a:off x="3300205" y="2441472"/>
            <a:ext cx="2561614" cy="2067189"/>
          </a:xfrm>
        </p:spPr>
        <p:txBody>
          <a:bodyPr>
            <a:normAutofit/>
          </a:bodyPr>
          <a:lstStyle>
            <a:lvl1pPr>
              <a:defRPr sz="1100">
                <a:solidFill>
                  <a:schemeClr val="bg2"/>
                </a:solidFill>
              </a:defRPr>
            </a:lvl1pPr>
          </a:lstStyle>
          <a:p>
            <a:r>
              <a:rPr lang="en-US"/>
              <a:t>Click icon to add picture</a:t>
            </a:r>
            <a:endParaRPr lang="en-GB"/>
          </a:p>
        </p:txBody>
      </p:sp>
      <p:sp>
        <p:nvSpPr>
          <p:cNvPr id="13" name="Text Placeholder 10"/>
          <p:cNvSpPr>
            <a:spLocks noGrp="1"/>
          </p:cNvSpPr>
          <p:nvPr>
            <p:ph type="body" sz="quarter" idx="18"/>
          </p:nvPr>
        </p:nvSpPr>
        <p:spPr>
          <a:xfrm>
            <a:off x="244533" y="1851259"/>
            <a:ext cx="2561614" cy="590215"/>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3300205" y="1851259"/>
            <a:ext cx="2561614" cy="590215"/>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5" name="Text Placeholder 10"/>
          <p:cNvSpPr>
            <a:spLocks noGrp="1"/>
          </p:cNvSpPr>
          <p:nvPr>
            <p:ph type="body" sz="quarter" idx="20"/>
          </p:nvPr>
        </p:nvSpPr>
        <p:spPr>
          <a:xfrm>
            <a:off x="6301029" y="4641740"/>
            <a:ext cx="2561614" cy="1047349"/>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solidFill>
                  <a:schemeClr val="tx1"/>
                </a:solidFill>
              </a:defRPr>
            </a:lvl2pPr>
          </a:lstStyle>
          <a:p>
            <a:pPr lvl="0"/>
            <a:r>
              <a:rPr lang="en-US"/>
              <a:t>Edit Master text styles</a:t>
            </a:r>
          </a:p>
          <a:p>
            <a:pPr lvl="1"/>
            <a:r>
              <a:rPr lang="en-US"/>
              <a:t>Second level</a:t>
            </a:r>
          </a:p>
        </p:txBody>
      </p:sp>
      <p:sp>
        <p:nvSpPr>
          <p:cNvPr id="16" name="Picture Placeholder 6"/>
          <p:cNvSpPr>
            <a:spLocks noGrp="1"/>
          </p:cNvSpPr>
          <p:nvPr>
            <p:ph type="pic" sz="quarter" idx="21"/>
          </p:nvPr>
        </p:nvSpPr>
        <p:spPr>
          <a:xfrm>
            <a:off x="6301029" y="2441472"/>
            <a:ext cx="2561614" cy="2067189"/>
          </a:xfrm>
        </p:spPr>
        <p:txBody>
          <a:bodyPr>
            <a:normAutofit/>
          </a:bodyPr>
          <a:lstStyle>
            <a:lvl1pPr>
              <a:defRPr sz="1100">
                <a:solidFill>
                  <a:schemeClr val="bg2"/>
                </a:solidFill>
              </a:defRPr>
            </a:lvl1pPr>
          </a:lstStyle>
          <a:p>
            <a:r>
              <a:rPr lang="en-US"/>
              <a:t>Click icon to add picture</a:t>
            </a:r>
            <a:endParaRPr lang="en-GB"/>
          </a:p>
        </p:txBody>
      </p:sp>
      <p:sp>
        <p:nvSpPr>
          <p:cNvPr id="17" name="Text Placeholder 10"/>
          <p:cNvSpPr>
            <a:spLocks noGrp="1"/>
          </p:cNvSpPr>
          <p:nvPr>
            <p:ph type="body" sz="quarter" idx="22"/>
          </p:nvPr>
        </p:nvSpPr>
        <p:spPr>
          <a:xfrm>
            <a:off x="6301029" y="1851259"/>
            <a:ext cx="2561614" cy="590215"/>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Tree>
    <p:extLst>
      <p:ext uri="{BB962C8B-B14F-4D97-AF65-F5344CB8AC3E}">
        <p14:creationId xmlns:p14="http://schemas.microsoft.com/office/powerpoint/2010/main" val="2193644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857959"/>
            <a:ext cx="6723160" cy="4570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331099"/>
            <a:ext cx="6615283" cy="590215"/>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35007" y="4365104"/>
            <a:ext cx="1948830" cy="1120925"/>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en-US"/>
              <a:t>Edit Master text styles</a:t>
            </a:r>
          </a:p>
          <a:p>
            <a:pPr lvl="1"/>
            <a:r>
              <a:rPr lang="en-US"/>
              <a:t>Second level</a:t>
            </a:r>
          </a:p>
        </p:txBody>
      </p:sp>
      <p:sp>
        <p:nvSpPr>
          <p:cNvPr id="9" name="Text Placeholder 10"/>
          <p:cNvSpPr>
            <a:spLocks noGrp="1"/>
          </p:cNvSpPr>
          <p:nvPr>
            <p:ph type="body" sz="quarter" idx="15"/>
          </p:nvPr>
        </p:nvSpPr>
        <p:spPr>
          <a:xfrm>
            <a:off x="2469336" y="4365104"/>
            <a:ext cx="1948830" cy="1120925"/>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en-US"/>
              <a:t>Edit Master text styles</a:t>
            </a:r>
          </a:p>
          <a:p>
            <a:pPr lvl="1"/>
            <a:r>
              <a:rPr lang="en-US"/>
              <a:t>Second level</a:t>
            </a:r>
          </a:p>
        </p:txBody>
      </p:sp>
      <p:sp>
        <p:nvSpPr>
          <p:cNvPr id="7" name="Picture Placeholder 6"/>
          <p:cNvSpPr>
            <a:spLocks noGrp="1"/>
          </p:cNvSpPr>
          <p:nvPr>
            <p:ph type="pic" sz="quarter" idx="16"/>
          </p:nvPr>
        </p:nvSpPr>
        <p:spPr>
          <a:xfrm>
            <a:off x="235007" y="2441473"/>
            <a:ext cx="1948830" cy="1851624"/>
          </a:xfrm>
        </p:spPr>
        <p:txBody>
          <a:bodyPr lIns="72000" tIns="72000" rIns="72000" bIns="72000">
            <a:normAutofit/>
          </a:bodyPr>
          <a:lstStyle>
            <a:lvl1pPr>
              <a:defRPr sz="1100">
                <a:solidFill>
                  <a:schemeClr val="bg2"/>
                </a:solidFill>
              </a:defRPr>
            </a:lvl1pPr>
          </a:lstStyle>
          <a:p>
            <a:r>
              <a:rPr lang="en-US"/>
              <a:t>Click icon to add picture</a:t>
            </a:r>
            <a:endParaRPr lang="en-GB" dirty="0"/>
          </a:p>
        </p:txBody>
      </p:sp>
      <p:sp>
        <p:nvSpPr>
          <p:cNvPr id="13" name="Text Placeholder 10"/>
          <p:cNvSpPr>
            <a:spLocks noGrp="1"/>
          </p:cNvSpPr>
          <p:nvPr>
            <p:ph type="body" sz="quarter" idx="18"/>
          </p:nvPr>
        </p:nvSpPr>
        <p:spPr>
          <a:xfrm>
            <a:off x="235007" y="1851257"/>
            <a:ext cx="1948830" cy="590213"/>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2469336" y="1851257"/>
            <a:ext cx="1948830" cy="590213"/>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2" name="Picture Placeholder 6"/>
          <p:cNvSpPr>
            <a:spLocks noGrp="1"/>
          </p:cNvSpPr>
          <p:nvPr>
            <p:ph type="pic" sz="quarter" idx="17"/>
          </p:nvPr>
        </p:nvSpPr>
        <p:spPr>
          <a:xfrm>
            <a:off x="2469336" y="2441473"/>
            <a:ext cx="1948830" cy="1851624"/>
          </a:xfrm>
        </p:spPr>
        <p:txBody>
          <a:bodyPr lIns="72000" tIns="72000" rIns="72000" bIns="72000">
            <a:normAutofit/>
          </a:bodyPr>
          <a:lstStyle>
            <a:lvl1pPr>
              <a:defRPr sz="1100">
                <a:solidFill>
                  <a:schemeClr val="bg2"/>
                </a:solidFill>
              </a:defRPr>
            </a:lvl1pPr>
          </a:lstStyle>
          <a:p>
            <a:r>
              <a:rPr lang="en-US"/>
              <a:t>Click icon to add picture</a:t>
            </a:r>
            <a:endParaRPr lang="en-GB" dirty="0"/>
          </a:p>
        </p:txBody>
      </p:sp>
      <p:sp>
        <p:nvSpPr>
          <p:cNvPr id="15" name="Text Placeholder 10"/>
          <p:cNvSpPr>
            <a:spLocks noGrp="1"/>
          </p:cNvSpPr>
          <p:nvPr>
            <p:ph type="body" sz="quarter" idx="20"/>
          </p:nvPr>
        </p:nvSpPr>
        <p:spPr>
          <a:xfrm>
            <a:off x="4703665" y="4365104"/>
            <a:ext cx="1948830" cy="1120925"/>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en-US"/>
              <a:t>Edit Master text styles</a:t>
            </a:r>
          </a:p>
          <a:p>
            <a:pPr lvl="1"/>
            <a:r>
              <a:rPr lang="en-US"/>
              <a:t>Second level</a:t>
            </a:r>
          </a:p>
        </p:txBody>
      </p:sp>
      <p:sp>
        <p:nvSpPr>
          <p:cNvPr id="17" name="Text Placeholder 10"/>
          <p:cNvSpPr>
            <a:spLocks noGrp="1"/>
          </p:cNvSpPr>
          <p:nvPr>
            <p:ph type="body" sz="quarter" idx="22"/>
          </p:nvPr>
        </p:nvSpPr>
        <p:spPr>
          <a:xfrm>
            <a:off x="4703665" y="1851257"/>
            <a:ext cx="1948830" cy="590213"/>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6" name="Picture Placeholder 6"/>
          <p:cNvSpPr>
            <a:spLocks noGrp="1"/>
          </p:cNvSpPr>
          <p:nvPr>
            <p:ph type="pic" sz="quarter" idx="21"/>
          </p:nvPr>
        </p:nvSpPr>
        <p:spPr>
          <a:xfrm>
            <a:off x="4703665" y="2441473"/>
            <a:ext cx="1948830" cy="1851624"/>
          </a:xfrm>
        </p:spPr>
        <p:txBody>
          <a:bodyPr lIns="72000" tIns="72000" rIns="72000" bIns="72000">
            <a:normAutofit/>
          </a:bodyPr>
          <a:lstStyle>
            <a:lvl1pPr>
              <a:defRPr sz="1100">
                <a:solidFill>
                  <a:schemeClr val="bg2"/>
                </a:solidFill>
              </a:defRPr>
            </a:lvl1pPr>
          </a:lstStyle>
          <a:p>
            <a:r>
              <a:rPr lang="en-US"/>
              <a:t>Click icon to add picture</a:t>
            </a:r>
            <a:endParaRPr lang="en-GB"/>
          </a:p>
        </p:txBody>
      </p:sp>
      <p:sp>
        <p:nvSpPr>
          <p:cNvPr id="18" name="Text Placeholder 10"/>
          <p:cNvSpPr>
            <a:spLocks noGrp="1"/>
          </p:cNvSpPr>
          <p:nvPr>
            <p:ph type="body" sz="quarter" idx="23"/>
          </p:nvPr>
        </p:nvSpPr>
        <p:spPr>
          <a:xfrm>
            <a:off x="6937995" y="4365104"/>
            <a:ext cx="1948830" cy="1120925"/>
          </a:xfrm>
        </p:spPr>
        <p:txBody>
          <a:bodyPr/>
          <a:lstStyle>
            <a:lvl1pPr>
              <a:defRPr lang="en-US" sz="1200" kern="1200" cap="none" baseline="0" dirty="0" smtClean="0">
                <a:solidFill>
                  <a:schemeClr val="tx1"/>
                </a:solidFill>
                <a:latin typeface="+mn-lt"/>
                <a:ea typeface="+mn-ea"/>
                <a:cs typeface="+mn-cs"/>
              </a:defRPr>
            </a:lvl1pPr>
            <a:lvl2pPr marL="197599" indent="-137132">
              <a:buFont typeface="Arial" panose="020B0604020202020204" pitchFamily="34" charset="0"/>
              <a:buChar char="•"/>
              <a:defRPr/>
            </a:lvl2pPr>
          </a:lstStyle>
          <a:p>
            <a:pPr lvl="0"/>
            <a:r>
              <a:rPr lang="en-US"/>
              <a:t>Edit Master text styles</a:t>
            </a:r>
          </a:p>
          <a:p>
            <a:pPr lvl="1"/>
            <a:r>
              <a:rPr lang="en-US"/>
              <a:t>Second level</a:t>
            </a:r>
          </a:p>
        </p:txBody>
      </p:sp>
      <p:sp>
        <p:nvSpPr>
          <p:cNvPr id="20" name="Text Placeholder 10"/>
          <p:cNvSpPr>
            <a:spLocks noGrp="1"/>
          </p:cNvSpPr>
          <p:nvPr>
            <p:ph type="body" sz="quarter" idx="25"/>
          </p:nvPr>
        </p:nvSpPr>
        <p:spPr>
          <a:xfrm>
            <a:off x="6937995" y="1851257"/>
            <a:ext cx="1948830" cy="590213"/>
          </a:xfrm>
          <a:solidFill>
            <a:schemeClr val="accent3"/>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9" name="Picture Placeholder 6"/>
          <p:cNvSpPr>
            <a:spLocks noGrp="1"/>
          </p:cNvSpPr>
          <p:nvPr>
            <p:ph type="pic" sz="quarter" idx="24"/>
          </p:nvPr>
        </p:nvSpPr>
        <p:spPr>
          <a:xfrm>
            <a:off x="6937995" y="2441473"/>
            <a:ext cx="1948830" cy="1851624"/>
          </a:xfrm>
        </p:spPr>
        <p:txBody>
          <a:bodyPr lIns="72000" tIns="72000" rIns="72000" bIns="72000">
            <a:normAutofit/>
          </a:bodyPr>
          <a:lstStyle>
            <a:lvl1pPr>
              <a:defRPr sz="1100">
                <a:solidFill>
                  <a:schemeClr val="bg2"/>
                </a:solidFill>
              </a:defRPr>
            </a:lvl1pPr>
          </a:lstStyle>
          <a:p>
            <a:r>
              <a:rPr lang="en-US"/>
              <a:t>Click icon to add picture</a:t>
            </a:r>
            <a:endParaRPr lang="en-GB"/>
          </a:p>
        </p:txBody>
      </p:sp>
    </p:spTree>
    <p:extLst>
      <p:ext uri="{BB962C8B-B14F-4D97-AF65-F5344CB8AC3E}">
        <p14:creationId xmlns:p14="http://schemas.microsoft.com/office/powerpoint/2010/main" val="1893932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2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3" y="857959"/>
            <a:ext cx="8654595" cy="4570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331099"/>
            <a:ext cx="6710517" cy="590215"/>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3" name="Text Placeholder 10"/>
          <p:cNvSpPr>
            <a:spLocks noGrp="1"/>
          </p:cNvSpPr>
          <p:nvPr>
            <p:ph type="body" sz="quarter" idx="18"/>
          </p:nvPr>
        </p:nvSpPr>
        <p:spPr>
          <a:xfrm>
            <a:off x="242687" y="1851259"/>
            <a:ext cx="3864347" cy="590215"/>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5012927" y="1851259"/>
            <a:ext cx="3873898" cy="590215"/>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0" name="Text Placeholder 9"/>
          <p:cNvSpPr>
            <a:spLocks noGrp="1"/>
          </p:cNvSpPr>
          <p:nvPr>
            <p:ph type="body" sz="quarter" idx="20"/>
          </p:nvPr>
        </p:nvSpPr>
        <p:spPr>
          <a:xfrm>
            <a:off x="242687" y="2668923"/>
            <a:ext cx="3864347" cy="2706348"/>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9"/>
          <p:cNvSpPr>
            <a:spLocks noGrp="1"/>
          </p:cNvSpPr>
          <p:nvPr>
            <p:ph type="body" sz="quarter" idx="21"/>
          </p:nvPr>
        </p:nvSpPr>
        <p:spPr>
          <a:xfrm>
            <a:off x="5012927" y="2668923"/>
            <a:ext cx="3873898" cy="2706348"/>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6"/>
          <p:cNvSpPr>
            <a:spLocks noGrp="1"/>
          </p:cNvSpPr>
          <p:nvPr>
            <p:ph type="body" sz="quarter" idx="16" hasCustomPrompt="1"/>
          </p:nvPr>
        </p:nvSpPr>
        <p:spPr>
          <a:xfrm>
            <a:off x="232378" y="5620955"/>
            <a:ext cx="6725791" cy="424383"/>
          </a:xfrm>
        </p:spPr>
        <p:txBody>
          <a:bodyPr anchor="b">
            <a:normAutofit/>
          </a:bodyPr>
          <a:lstStyle>
            <a:lvl1pPr algn="l">
              <a:lnSpc>
                <a:spcPct val="95000"/>
              </a:lnSpc>
              <a:spcBef>
                <a:spcPts val="204"/>
              </a:spcBef>
              <a:defRPr sz="1000" cap="none" baseline="0">
                <a:solidFill>
                  <a:schemeClr val="tx1"/>
                </a:solidFill>
              </a:defRPr>
            </a:lvl1pPr>
          </a:lstStyle>
          <a:p>
            <a:pPr lvl="0"/>
            <a:r>
              <a:rPr lang="en-US" dirty="0"/>
              <a:t>Question and Base</a:t>
            </a:r>
            <a:endParaRPr lang="en-GB" dirty="0"/>
          </a:p>
        </p:txBody>
      </p:sp>
    </p:spTree>
    <p:extLst>
      <p:ext uri="{BB962C8B-B14F-4D97-AF65-F5344CB8AC3E}">
        <p14:creationId xmlns:p14="http://schemas.microsoft.com/office/powerpoint/2010/main" val="30023568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3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3" y="857959"/>
            <a:ext cx="8654595" cy="4570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331099"/>
            <a:ext cx="6710517" cy="590215"/>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3" name="Text Placeholder 10"/>
          <p:cNvSpPr>
            <a:spLocks noGrp="1"/>
          </p:cNvSpPr>
          <p:nvPr>
            <p:ph type="body" sz="quarter" idx="18"/>
          </p:nvPr>
        </p:nvSpPr>
        <p:spPr>
          <a:xfrm>
            <a:off x="242687" y="1851261"/>
            <a:ext cx="2654085" cy="590215"/>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3255266" y="1851259"/>
            <a:ext cx="2654085" cy="590215"/>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7" name="Text Placeholder 10"/>
          <p:cNvSpPr>
            <a:spLocks noGrp="1"/>
          </p:cNvSpPr>
          <p:nvPr>
            <p:ph type="body" sz="quarter" idx="22"/>
          </p:nvPr>
        </p:nvSpPr>
        <p:spPr>
          <a:xfrm>
            <a:off x="6232737" y="1851261"/>
            <a:ext cx="2654085" cy="590215"/>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8" name="Text Placeholder 9"/>
          <p:cNvSpPr>
            <a:spLocks noGrp="1"/>
          </p:cNvSpPr>
          <p:nvPr>
            <p:ph type="body" sz="quarter" idx="23"/>
          </p:nvPr>
        </p:nvSpPr>
        <p:spPr>
          <a:xfrm>
            <a:off x="250368" y="2668923"/>
            <a:ext cx="2654086" cy="2706348"/>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Text Placeholder 9"/>
          <p:cNvSpPr>
            <a:spLocks noGrp="1"/>
          </p:cNvSpPr>
          <p:nvPr>
            <p:ph type="body" sz="quarter" idx="21"/>
          </p:nvPr>
        </p:nvSpPr>
        <p:spPr>
          <a:xfrm>
            <a:off x="3255266" y="2668923"/>
            <a:ext cx="2654086" cy="2706348"/>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Text Placeholder 9"/>
          <p:cNvSpPr>
            <a:spLocks noGrp="1"/>
          </p:cNvSpPr>
          <p:nvPr>
            <p:ph type="body" sz="quarter" idx="24"/>
          </p:nvPr>
        </p:nvSpPr>
        <p:spPr>
          <a:xfrm>
            <a:off x="6232739" y="2668923"/>
            <a:ext cx="2654086" cy="2706348"/>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6"/>
          <p:cNvSpPr>
            <a:spLocks noGrp="1"/>
          </p:cNvSpPr>
          <p:nvPr>
            <p:ph type="body" sz="quarter" idx="16" hasCustomPrompt="1"/>
          </p:nvPr>
        </p:nvSpPr>
        <p:spPr>
          <a:xfrm>
            <a:off x="232377" y="5620955"/>
            <a:ext cx="7880266" cy="424383"/>
          </a:xfrm>
        </p:spPr>
        <p:txBody>
          <a:bodyPr anchor="b">
            <a:normAutofit/>
          </a:bodyPr>
          <a:lstStyle>
            <a:lvl1pPr algn="l">
              <a:lnSpc>
                <a:spcPct val="95000"/>
              </a:lnSpc>
              <a:spcBef>
                <a:spcPts val="204"/>
              </a:spcBef>
              <a:defRPr sz="1000" cap="none" baseline="0">
                <a:solidFill>
                  <a:schemeClr val="tx1"/>
                </a:solidFill>
              </a:defRPr>
            </a:lvl1pPr>
          </a:lstStyle>
          <a:p>
            <a:pPr lvl="0"/>
            <a:r>
              <a:rPr lang="en-US" dirty="0"/>
              <a:t>Question and Base</a:t>
            </a:r>
            <a:endParaRPr lang="en-GB" dirty="0"/>
          </a:p>
        </p:txBody>
      </p:sp>
    </p:spTree>
    <p:extLst>
      <p:ext uri="{BB962C8B-B14F-4D97-AF65-F5344CB8AC3E}">
        <p14:creationId xmlns:p14="http://schemas.microsoft.com/office/powerpoint/2010/main" val="89766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4 Column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857959"/>
            <a:ext cx="7870391" cy="4570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331099"/>
            <a:ext cx="6710517" cy="590215"/>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3" name="Text Placeholder 10"/>
          <p:cNvSpPr>
            <a:spLocks noGrp="1"/>
          </p:cNvSpPr>
          <p:nvPr>
            <p:ph type="body" sz="quarter" idx="18"/>
          </p:nvPr>
        </p:nvSpPr>
        <p:spPr>
          <a:xfrm>
            <a:off x="240527" y="1851259"/>
            <a:ext cx="1912119" cy="590215"/>
          </a:xfrm>
          <a:solidFill>
            <a:schemeClr val="tx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4" name="Text Placeholder 10"/>
          <p:cNvSpPr>
            <a:spLocks noGrp="1"/>
          </p:cNvSpPr>
          <p:nvPr>
            <p:ph type="body" sz="quarter" idx="19"/>
          </p:nvPr>
        </p:nvSpPr>
        <p:spPr>
          <a:xfrm>
            <a:off x="2477195" y="1851259"/>
            <a:ext cx="1912119" cy="590215"/>
          </a:xfrm>
          <a:solidFill>
            <a:schemeClr val="accent2"/>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17" name="Text Placeholder 10"/>
          <p:cNvSpPr>
            <a:spLocks noGrp="1"/>
          </p:cNvSpPr>
          <p:nvPr>
            <p:ph type="body" sz="quarter" idx="22"/>
          </p:nvPr>
        </p:nvSpPr>
        <p:spPr>
          <a:xfrm>
            <a:off x="4713860" y="1851259"/>
            <a:ext cx="1912119" cy="590215"/>
          </a:xfrm>
          <a:solidFill>
            <a:schemeClr val="accent6"/>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20" name="Text Placeholder 10"/>
          <p:cNvSpPr>
            <a:spLocks noGrp="1"/>
          </p:cNvSpPr>
          <p:nvPr>
            <p:ph type="body" sz="quarter" idx="25"/>
          </p:nvPr>
        </p:nvSpPr>
        <p:spPr>
          <a:xfrm>
            <a:off x="6950526" y="1851259"/>
            <a:ext cx="1912119" cy="590215"/>
          </a:xfrm>
          <a:solidFill>
            <a:schemeClr val="accent3"/>
          </a:solidFill>
        </p:spPr>
        <p:txBody>
          <a:bodyPr lIns="73459" rIns="24486" anchor="ctr">
            <a:normAutofit/>
          </a:bodyPr>
          <a:lstStyle>
            <a:lvl1pPr>
              <a:lnSpc>
                <a:spcPct val="80000"/>
              </a:lnSpc>
              <a:spcBef>
                <a:spcPts val="816"/>
              </a:spcBef>
              <a:defRPr lang="en-US" sz="1600" kern="1200" cap="all" baseline="0" dirty="0" smtClean="0">
                <a:solidFill>
                  <a:schemeClr val="bg1"/>
                </a:solidFill>
                <a:latin typeface="+mn-lt"/>
                <a:ea typeface="+mn-ea"/>
                <a:cs typeface="+mn-cs"/>
              </a:defRPr>
            </a:lvl1pPr>
            <a:lvl2pPr marL="197599" indent="-137132">
              <a:buFont typeface="Arial" panose="020B0604020202020204" pitchFamily="34" charset="0"/>
              <a:buChar char="•"/>
              <a:defRPr>
                <a:solidFill>
                  <a:schemeClr val="bg1"/>
                </a:solidFill>
              </a:defRPr>
            </a:lvl2pPr>
          </a:lstStyle>
          <a:p>
            <a:pPr lvl="0"/>
            <a:r>
              <a:rPr lang="en-US"/>
              <a:t>Edit Master text styles</a:t>
            </a:r>
          </a:p>
        </p:txBody>
      </p:sp>
      <p:sp>
        <p:nvSpPr>
          <p:cNvPr id="21" name="Text Placeholder 9"/>
          <p:cNvSpPr>
            <a:spLocks noGrp="1"/>
          </p:cNvSpPr>
          <p:nvPr>
            <p:ph type="body" sz="quarter" idx="20"/>
          </p:nvPr>
        </p:nvSpPr>
        <p:spPr>
          <a:xfrm>
            <a:off x="240527" y="2668923"/>
            <a:ext cx="1912119" cy="2706348"/>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Text Placeholder 9"/>
          <p:cNvSpPr>
            <a:spLocks noGrp="1"/>
          </p:cNvSpPr>
          <p:nvPr>
            <p:ph type="body" sz="quarter" idx="21"/>
          </p:nvPr>
        </p:nvSpPr>
        <p:spPr>
          <a:xfrm>
            <a:off x="2477195" y="2668923"/>
            <a:ext cx="1912119" cy="2706348"/>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3" name="Text Placeholder 9"/>
          <p:cNvSpPr>
            <a:spLocks noGrp="1"/>
          </p:cNvSpPr>
          <p:nvPr>
            <p:ph type="body" sz="quarter" idx="26"/>
          </p:nvPr>
        </p:nvSpPr>
        <p:spPr>
          <a:xfrm>
            <a:off x="4713860" y="2668923"/>
            <a:ext cx="1912119" cy="2706348"/>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4" name="Text Placeholder 9"/>
          <p:cNvSpPr>
            <a:spLocks noGrp="1"/>
          </p:cNvSpPr>
          <p:nvPr>
            <p:ph type="body" sz="quarter" idx="27"/>
          </p:nvPr>
        </p:nvSpPr>
        <p:spPr>
          <a:xfrm>
            <a:off x="6950526" y="2668923"/>
            <a:ext cx="1912119" cy="2706348"/>
          </a:xfrm>
        </p:spPr>
        <p:txBody>
          <a:bodyPr lIns="73459" rIns="24486"/>
          <a:lstStyle>
            <a:lvl1pPr>
              <a:defRPr sz="15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6"/>
          <p:cNvSpPr>
            <a:spLocks noGrp="1"/>
          </p:cNvSpPr>
          <p:nvPr>
            <p:ph type="body" sz="quarter" idx="16" hasCustomPrompt="1"/>
          </p:nvPr>
        </p:nvSpPr>
        <p:spPr>
          <a:xfrm>
            <a:off x="240527" y="5620955"/>
            <a:ext cx="6717639" cy="424383"/>
          </a:xfrm>
        </p:spPr>
        <p:txBody>
          <a:bodyPr anchor="b">
            <a:normAutofit/>
          </a:bodyPr>
          <a:lstStyle>
            <a:lvl1pPr algn="l">
              <a:lnSpc>
                <a:spcPct val="95000"/>
              </a:lnSpc>
              <a:spcBef>
                <a:spcPts val="204"/>
              </a:spcBef>
              <a:defRPr sz="1000" cap="none" baseline="0">
                <a:solidFill>
                  <a:schemeClr val="tx1"/>
                </a:solidFill>
              </a:defRPr>
            </a:lvl1pPr>
          </a:lstStyle>
          <a:p>
            <a:pPr lvl="0"/>
            <a:r>
              <a:rPr lang="en-US" dirty="0"/>
              <a:t>Question and Base</a:t>
            </a:r>
            <a:endParaRPr lang="en-GB" dirty="0"/>
          </a:p>
        </p:txBody>
      </p:sp>
    </p:spTree>
    <p:extLst>
      <p:ext uri="{BB962C8B-B14F-4D97-AF65-F5344CB8AC3E}">
        <p14:creationId xmlns:p14="http://schemas.microsoft.com/office/powerpoint/2010/main" val="1906534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ext Op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2378" y="331099"/>
            <a:ext cx="6725791" cy="590215"/>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7650" y="1851257"/>
            <a:ext cx="7870391" cy="3524011"/>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2189853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Mobile 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emphasis part of title</a:t>
            </a:r>
          </a:p>
        </p:txBody>
      </p:sp>
      <p:sp>
        <p:nvSpPr>
          <p:cNvPr id="8" name="Text Placeholder 7"/>
          <p:cNvSpPr>
            <a:spLocks noGrp="1"/>
          </p:cNvSpPr>
          <p:nvPr>
            <p:ph type="body" sz="quarter" idx="13" hasCustomPrompt="1"/>
          </p:nvPr>
        </p:nvSpPr>
        <p:spPr>
          <a:xfrm>
            <a:off x="232378" y="331099"/>
            <a:ext cx="6725791" cy="590215"/>
          </a:xfrm>
        </p:spPr>
        <p:txBody>
          <a:bodyPr anchor="b">
            <a:norm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7" name="Picture Placeholder 6"/>
          <p:cNvSpPr>
            <a:spLocks noGrp="1"/>
          </p:cNvSpPr>
          <p:nvPr>
            <p:ph type="pic" sz="quarter" idx="16"/>
          </p:nvPr>
        </p:nvSpPr>
        <p:spPr>
          <a:xfrm rot="420000">
            <a:off x="6509782" y="2159746"/>
            <a:ext cx="1515340" cy="2783637"/>
          </a:xfrm>
        </p:spPr>
        <p:txBody>
          <a:bodyPr/>
          <a:lstStyle/>
          <a:p>
            <a:r>
              <a:rPr lang="en-US"/>
              <a:t>Click icon to add picture</a:t>
            </a:r>
            <a:endParaRPr lang="en-GB" dirty="0"/>
          </a:p>
        </p:txBody>
      </p:sp>
    </p:spTree>
    <p:extLst>
      <p:ext uri="{BB962C8B-B14F-4D97-AF65-F5344CB8AC3E}">
        <p14:creationId xmlns:p14="http://schemas.microsoft.com/office/powerpoint/2010/main" val="22682985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Picture Section Header">
    <p:spTree>
      <p:nvGrpSpPr>
        <p:cNvPr id="1" name=""/>
        <p:cNvGrpSpPr/>
        <p:nvPr/>
      </p:nvGrpSpPr>
      <p:grpSpPr>
        <a:xfrm>
          <a:off x="0" y="0"/>
          <a:ext cx="0" cy="0"/>
          <a:chOff x="0" y="0"/>
          <a:chExt cx="0" cy="0"/>
        </a:xfrm>
      </p:grpSpPr>
      <p:sp>
        <p:nvSpPr>
          <p:cNvPr id="8" name="Picture Placeholder 7"/>
          <p:cNvSpPr>
            <a:spLocks noGrp="1"/>
          </p:cNvSpPr>
          <p:nvPr>
            <p:ph type="pic" sz="quarter" idx="14" hasCustomPrompt="1"/>
          </p:nvPr>
        </p:nvSpPr>
        <p:spPr>
          <a:xfrm>
            <a:off x="2" y="0"/>
            <a:ext cx="9143999" cy="6858000"/>
          </a:xfrm>
          <a:effectLst/>
        </p:spPr>
        <p:txBody>
          <a:bodyPr/>
          <a:lstStyle>
            <a:lvl1pPr>
              <a:defRPr baseline="0"/>
            </a:lvl1pPr>
          </a:lstStyle>
          <a:p>
            <a:br>
              <a:rPr lang="en-GB" dirty="0"/>
            </a:br>
            <a:r>
              <a:rPr lang="en-GB" dirty="0"/>
              <a:t>     Copy Desired Image, Select this placeholder, Paste &amp; Then “Send to back”</a:t>
            </a:r>
          </a:p>
        </p:txBody>
      </p:sp>
      <p:sp>
        <p:nvSpPr>
          <p:cNvPr id="2" name="Title 1"/>
          <p:cNvSpPr>
            <a:spLocks noGrp="1"/>
          </p:cNvSpPr>
          <p:nvPr>
            <p:ph type="title" hasCustomPrompt="1"/>
          </p:nvPr>
        </p:nvSpPr>
        <p:spPr>
          <a:xfrm>
            <a:off x="564094" y="3305917"/>
            <a:ext cx="7093160" cy="960263"/>
          </a:xfrm>
          <a:effectLst>
            <a:outerShdw blurRad="825500" algn="ctr" rotWithShape="0">
              <a:prstClr val="black">
                <a:alpha val="20000"/>
              </a:prstClr>
            </a:outerShdw>
          </a:effectLst>
        </p:spPr>
        <p:txBody>
          <a:bodyPr anchor="t"/>
          <a:lstStyle>
            <a:lvl1pPr>
              <a:lnSpc>
                <a:spcPct val="80000"/>
              </a:lnSpc>
              <a:spcBef>
                <a:spcPts val="816"/>
              </a:spcBef>
              <a:defRPr sz="7800" cap="all" baseline="0">
                <a:solidFill>
                  <a:schemeClr val="bg1"/>
                </a:solidFill>
              </a:defRPr>
            </a:lvl1pPr>
          </a:lstStyle>
          <a:p>
            <a:r>
              <a:rPr lang="en-US" dirty="0"/>
              <a:t>DOLOR SIT</a:t>
            </a:r>
            <a:endParaRPr lang="en-GB" dirty="0"/>
          </a:p>
        </p:txBody>
      </p:sp>
      <p:sp>
        <p:nvSpPr>
          <p:cNvPr id="7" name="Text Placeholder 6"/>
          <p:cNvSpPr>
            <a:spLocks noGrp="1"/>
          </p:cNvSpPr>
          <p:nvPr>
            <p:ph type="body" sz="quarter" idx="13" hasCustomPrompt="1"/>
          </p:nvPr>
        </p:nvSpPr>
        <p:spPr>
          <a:xfrm>
            <a:off x="628273" y="2476736"/>
            <a:ext cx="6033722" cy="829179"/>
          </a:xfrm>
        </p:spPr>
        <p:txBody>
          <a:bodyPr anchor="b">
            <a:normAutofit/>
          </a:bodyPr>
          <a:lstStyle>
            <a:lvl1pPr>
              <a:spcBef>
                <a:spcPts val="1224"/>
              </a:spcBef>
              <a:defRPr sz="2700" b="0" cap="none" baseline="0">
                <a:solidFill>
                  <a:schemeClr val="bg1"/>
                </a:solidFill>
                <a:effectLst>
                  <a:outerShdw blurRad="228600" algn="ctr" rotWithShape="0">
                    <a:prstClr val="black">
                      <a:alpha val="40000"/>
                    </a:prstClr>
                  </a:outerShdw>
                </a:effectLst>
              </a:defRPr>
            </a:lvl1pPr>
          </a:lstStyle>
          <a:p>
            <a:pPr lvl="0"/>
            <a:r>
              <a:rPr lang="en-US" dirty="0"/>
              <a:t>Lorem Ipsum</a:t>
            </a:r>
            <a:endParaRPr lang="en-GB" dirty="0"/>
          </a:p>
        </p:txBody>
      </p:sp>
      <p:sp>
        <p:nvSpPr>
          <p:cNvPr id="4" name="Footer Placeholder 3"/>
          <p:cNvSpPr>
            <a:spLocks noGrp="1"/>
          </p:cNvSpPr>
          <p:nvPr>
            <p:ph type="ftr" sz="quarter" idx="16"/>
          </p:nvPr>
        </p:nvSpPr>
        <p:spPr>
          <a:xfrm>
            <a:off x="614374" y="6200608"/>
            <a:ext cx="4951963" cy="346923"/>
          </a:xfrm>
          <a:prstGeom prst="rect">
            <a:avLst/>
          </a:prstGeom>
        </p:spPr>
        <p:txBody>
          <a:bodyPr vert="horz" lIns="0" tIns="0" rIns="0" bIns="0" rtlCol="0" anchor="b"/>
          <a:lstStyle>
            <a:lvl1pPr>
              <a:defRPr lang="en-GB" sz="800" smtClean="0">
                <a:solidFill>
                  <a:schemeClr val="bg1"/>
                </a:solidFill>
              </a:defRPr>
            </a:lvl1pPr>
          </a:lstStyle>
          <a:p>
            <a:pPr>
              <a:lnSpc>
                <a:spcPct val="85000"/>
              </a:lnSpc>
              <a:spcBef>
                <a:spcPts val="204"/>
              </a:spcBef>
            </a:pPr>
            <a:endParaRPr lang="en-GB" dirty="0"/>
          </a:p>
        </p:txBody>
      </p:sp>
      <p:sp>
        <p:nvSpPr>
          <p:cNvPr id="5" name="Slide Number Placeholder 4"/>
          <p:cNvSpPr>
            <a:spLocks noGrp="1"/>
          </p:cNvSpPr>
          <p:nvPr>
            <p:ph type="sldNum" sz="quarter" idx="17"/>
          </p:nvPr>
        </p:nvSpPr>
        <p:spPr>
          <a:xfrm>
            <a:off x="247314" y="6200608"/>
            <a:ext cx="382425" cy="346923"/>
          </a:xfrm>
          <a:prstGeom prst="rect">
            <a:avLst/>
          </a:prstGeom>
        </p:spPr>
        <p:txBody>
          <a:bodyPr vert="horz" lIns="0" tIns="0" rIns="0" bIns="0" rtlCol="0" anchor="b"/>
          <a:lstStyle>
            <a:lvl1pPr>
              <a:defRPr lang="en-US" sz="800" smtClean="0">
                <a:solidFill>
                  <a:schemeClr val="bg1"/>
                </a:solidFill>
              </a:defRPr>
            </a:lvl1pPr>
          </a:lstStyle>
          <a:p>
            <a:pPr>
              <a:lnSpc>
                <a:spcPct val="85000"/>
              </a:lnSpc>
              <a:spcBef>
                <a:spcPts val="204"/>
              </a:spcBef>
            </a:pPr>
            <a:fld id="{7F034911-0302-4AAB-AEF0-815419E29289}" type="slidenum">
              <a:rPr lang="en-GB" smtClean="0"/>
              <a:pPr>
                <a:lnSpc>
                  <a:spcPct val="85000"/>
                </a:lnSpc>
                <a:spcBef>
                  <a:spcPts val="204"/>
                </a:spcBef>
              </a:pPr>
              <a:t>‹#›</a:t>
            </a:fld>
            <a:endParaRPr lang="en-GB" dirty="0"/>
          </a:p>
        </p:txBody>
      </p:sp>
    </p:spTree>
    <p:extLst>
      <p:ext uri="{BB962C8B-B14F-4D97-AF65-F5344CB8AC3E}">
        <p14:creationId xmlns:p14="http://schemas.microsoft.com/office/powerpoint/2010/main" val="3124533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Mobile Up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add emphasis part of title</a:t>
            </a:r>
          </a:p>
        </p:txBody>
      </p:sp>
      <p:sp>
        <p:nvSpPr>
          <p:cNvPr id="8" name="Text Placeholder 7"/>
          <p:cNvSpPr>
            <a:spLocks noGrp="1"/>
          </p:cNvSpPr>
          <p:nvPr>
            <p:ph type="body" sz="quarter" idx="13" hasCustomPrompt="1"/>
          </p:nvPr>
        </p:nvSpPr>
        <p:spPr>
          <a:xfrm>
            <a:off x="232378" y="331099"/>
            <a:ext cx="6725791" cy="590215"/>
          </a:xfrm>
        </p:spPr>
        <p:txBody>
          <a:bodyPr anchor="b">
            <a:norm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7" name="Picture Placeholder 6"/>
          <p:cNvSpPr>
            <a:spLocks noGrp="1"/>
          </p:cNvSpPr>
          <p:nvPr>
            <p:ph type="pic" sz="quarter" idx="16"/>
          </p:nvPr>
        </p:nvSpPr>
        <p:spPr>
          <a:xfrm>
            <a:off x="6468331" y="2276392"/>
            <a:ext cx="1841804" cy="3227173"/>
          </a:xfrm>
        </p:spPr>
        <p:txBody>
          <a:bodyPr/>
          <a:lstStyle/>
          <a:p>
            <a:r>
              <a:rPr lang="en-US"/>
              <a:t>Click icon to add picture</a:t>
            </a:r>
            <a:endParaRPr lang="en-GB" dirty="0"/>
          </a:p>
        </p:txBody>
      </p:sp>
      <p:sp>
        <p:nvSpPr>
          <p:cNvPr id="9" name="Text Placeholder 6"/>
          <p:cNvSpPr>
            <a:spLocks noGrp="1"/>
          </p:cNvSpPr>
          <p:nvPr>
            <p:ph type="body" sz="quarter" idx="17" hasCustomPrompt="1"/>
          </p:nvPr>
        </p:nvSpPr>
        <p:spPr>
          <a:xfrm>
            <a:off x="631889" y="5626410"/>
            <a:ext cx="6326278" cy="424383"/>
          </a:xfrm>
        </p:spPr>
        <p:txBody>
          <a:bodyPr anchor="b">
            <a:normAutofit/>
          </a:bodyPr>
          <a:lstStyle>
            <a:lvl1pPr algn="l">
              <a:lnSpc>
                <a:spcPct val="95000"/>
              </a:lnSpc>
              <a:spcBef>
                <a:spcPts val="204"/>
              </a:spcBef>
              <a:defRPr sz="1000" cap="none" baseline="0">
                <a:solidFill>
                  <a:schemeClr val="bg2"/>
                </a:solidFill>
              </a:defRPr>
            </a:lvl1pPr>
          </a:lstStyle>
          <a:p>
            <a:pPr lvl="0"/>
            <a:r>
              <a:rPr lang="en-US" dirty="0"/>
              <a:t>Question and Base</a:t>
            </a:r>
            <a:endParaRPr lang="en-GB" dirty="0"/>
          </a:p>
        </p:txBody>
      </p:sp>
    </p:spTree>
    <p:extLst>
      <p:ext uri="{BB962C8B-B14F-4D97-AF65-F5344CB8AC3E}">
        <p14:creationId xmlns:p14="http://schemas.microsoft.com/office/powerpoint/2010/main" val="507999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Title Slide - Box Image [Green]">
    <p:bg>
      <p:bgPr>
        <a:solidFill>
          <a:schemeClr val="accent6"/>
        </a:solidFill>
        <a:effectLst/>
      </p:bgPr>
    </p:bg>
    <p:spTree>
      <p:nvGrpSpPr>
        <p:cNvPr id="1" name=""/>
        <p:cNvGrpSpPr/>
        <p:nvPr/>
      </p:nvGrpSpPr>
      <p:grpSpPr>
        <a:xfrm>
          <a:off x="0" y="0"/>
          <a:ext cx="0" cy="0"/>
          <a:chOff x="0" y="0"/>
          <a:chExt cx="0" cy="0"/>
        </a:xfrm>
      </p:grpSpPr>
      <p:sp>
        <p:nvSpPr>
          <p:cNvPr id="12" name="Picture Placeholder 5"/>
          <p:cNvSpPr>
            <a:spLocks noGrp="1"/>
          </p:cNvSpPr>
          <p:nvPr>
            <p:ph type="pic" sz="quarter" idx="18"/>
          </p:nvPr>
        </p:nvSpPr>
        <p:spPr>
          <a:xfrm>
            <a:off x="-8389" y="-19050"/>
            <a:ext cx="4879268" cy="6885440"/>
          </a:xfrm>
          <a:custGeom>
            <a:avLst/>
            <a:gdLst>
              <a:gd name="connsiteX0" fmla="*/ 0 w 4392706"/>
              <a:gd name="connsiteY0" fmla="*/ 0 h 5143500"/>
              <a:gd name="connsiteX1" fmla="*/ 4392706 w 4392706"/>
              <a:gd name="connsiteY1" fmla="*/ 0 h 5143500"/>
              <a:gd name="connsiteX2" fmla="*/ 4392706 w 4392706"/>
              <a:gd name="connsiteY2" fmla="*/ 5143500 h 5143500"/>
              <a:gd name="connsiteX3" fmla="*/ 0 w 4392706"/>
              <a:gd name="connsiteY3" fmla="*/ 5143500 h 5143500"/>
              <a:gd name="connsiteX4" fmla="*/ 0 w 4392706"/>
              <a:gd name="connsiteY4" fmla="*/ 0 h 5143500"/>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16306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879268"/>
              <a:gd name="connsiteY0" fmla="*/ 8965 h 5158757"/>
              <a:gd name="connsiteX1" fmla="*/ 2716306 w 4879268"/>
              <a:gd name="connsiteY1" fmla="*/ 0 h 5158757"/>
              <a:gd name="connsiteX2" fmla="*/ 4879268 w 4879268"/>
              <a:gd name="connsiteY2" fmla="*/ 5158757 h 5158757"/>
              <a:gd name="connsiteX3" fmla="*/ 0 w 4879268"/>
              <a:gd name="connsiteY3" fmla="*/ 5152465 h 5158757"/>
              <a:gd name="connsiteX4" fmla="*/ 0 w 4879268"/>
              <a:gd name="connsiteY4" fmla="*/ 8965 h 5158757"/>
              <a:gd name="connsiteX0" fmla="*/ 0 w 4879268"/>
              <a:gd name="connsiteY0" fmla="*/ 2673 h 5152465"/>
              <a:gd name="connsiteX1" fmla="*/ 2716306 w 4879268"/>
              <a:gd name="connsiteY1" fmla="*/ 0 h 5152465"/>
              <a:gd name="connsiteX2" fmla="*/ 4879268 w 4879268"/>
              <a:gd name="connsiteY2" fmla="*/ 5152465 h 5152465"/>
              <a:gd name="connsiteX3" fmla="*/ 0 w 4879268"/>
              <a:gd name="connsiteY3" fmla="*/ 5146173 h 5152465"/>
              <a:gd name="connsiteX4" fmla="*/ 0 w 4879268"/>
              <a:gd name="connsiteY4" fmla="*/ 2673 h 5152465"/>
              <a:gd name="connsiteX0" fmla="*/ 0 w 4879268"/>
              <a:gd name="connsiteY0" fmla="*/ 8965 h 5152465"/>
              <a:gd name="connsiteX1" fmla="*/ 2716306 w 4879268"/>
              <a:gd name="connsiteY1" fmla="*/ 0 h 5152465"/>
              <a:gd name="connsiteX2" fmla="*/ 4879268 w 4879268"/>
              <a:gd name="connsiteY2" fmla="*/ 5152465 h 5152465"/>
              <a:gd name="connsiteX3" fmla="*/ 0 w 4879268"/>
              <a:gd name="connsiteY3" fmla="*/ 5146173 h 5152465"/>
              <a:gd name="connsiteX4" fmla="*/ 0 w 4879268"/>
              <a:gd name="connsiteY4" fmla="*/ 8965 h 5152465"/>
              <a:gd name="connsiteX0" fmla="*/ 0 w 4879268"/>
              <a:gd name="connsiteY0" fmla="*/ 15257 h 5152465"/>
              <a:gd name="connsiteX1" fmla="*/ 2716306 w 4879268"/>
              <a:gd name="connsiteY1" fmla="*/ 0 h 5152465"/>
              <a:gd name="connsiteX2" fmla="*/ 4879268 w 4879268"/>
              <a:gd name="connsiteY2" fmla="*/ 5152465 h 5152465"/>
              <a:gd name="connsiteX3" fmla="*/ 0 w 4879268"/>
              <a:gd name="connsiteY3" fmla="*/ 5146173 h 5152465"/>
              <a:gd name="connsiteX4" fmla="*/ 0 w 4879268"/>
              <a:gd name="connsiteY4" fmla="*/ 15257 h 5152465"/>
              <a:gd name="connsiteX0" fmla="*/ 0 w 4879268"/>
              <a:gd name="connsiteY0" fmla="*/ 15257 h 5152465"/>
              <a:gd name="connsiteX1" fmla="*/ 2716306 w 4879268"/>
              <a:gd name="connsiteY1" fmla="*/ 0 h 5152465"/>
              <a:gd name="connsiteX2" fmla="*/ 4879268 w 4879268"/>
              <a:gd name="connsiteY2" fmla="*/ 5152465 h 5152465"/>
              <a:gd name="connsiteX3" fmla="*/ 0 w 4879268"/>
              <a:gd name="connsiteY3" fmla="*/ 5146173 h 5152465"/>
              <a:gd name="connsiteX4" fmla="*/ 0 w 4879268"/>
              <a:gd name="connsiteY4" fmla="*/ 15257 h 5152465"/>
              <a:gd name="connsiteX0" fmla="*/ 8389 w 4879268"/>
              <a:gd name="connsiteY0" fmla="*/ 8966 h 5152465"/>
              <a:gd name="connsiteX1" fmla="*/ 2716306 w 4879268"/>
              <a:gd name="connsiteY1" fmla="*/ 0 h 5152465"/>
              <a:gd name="connsiteX2" fmla="*/ 4879268 w 4879268"/>
              <a:gd name="connsiteY2" fmla="*/ 5152465 h 5152465"/>
              <a:gd name="connsiteX3" fmla="*/ 0 w 4879268"/>
              <a:gd name="connsiteY3" fmla="*/ 5146173 h 5152465"/>
              <a:gd name="connsiteX4" fmla="*/ 8389 w 4879268"/>
              <a:gd name="connsiteY4" fmla="*/ 8966 h 5152465"/>
              <a:gd name="connsiteX0" fmla="*/ 8389 w 4879268"/>
              <a:gd name="connsiteY0" fmla="*/ 0 h 5152725"/>
              <a:gd name="connsiteX1" fmla="*/ 2716306 w 4879268"/>
              <a:gd name="connsiteY1" fmla="*/ 260 h 5152725"/>
              <a:gd name="connsiteX2" fmla="*/ 4879268 w 4879268"/>
              <a:gd name="connsiteY2" fmla="*/ 5152725 h 5152725"/>
              <a:gd name="connsiteX3" fmla="*/ 0 w 4879268"/>
              <a:gd name="connsiteY3" fmla="*/ 5146433 h 5152725"/>
              <a:gd name="connsiteX4" fmla="*/ 8389 w 4879268"/>
              <a:gd name="connsiteY4" fmla="*/ 0 h 5152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79268" h="5152725">
                <a:moveTo>
                  <a:pt x="8389" y="0"/>
                </a:moveTo>
                <a:lnTo>
                  <a:pt x="2716306" y="260"/>
                </a:lnTo>
                <a:lnTo>
                  <a:pt x="4879268" y="5152725"/>
                </a:lnTo>
                <a:lnTo>
                  <a:pt x="0" y="5146433"/>
                </a:lnTo>
                <a:cubicBezTo>
                  <a:pt x="2796" y="3434031"/>
                  <a:pt x="5593" y="1712402"/>
                  <a:pt x="8389" y="0"/>
                </a:cubicBezTo>
                <a:close/>
              </a:path>
            </a:pathLst>
          </a:custGeom>
        </p:spPr>
        <p:txBody>
          <a:bodyPr/>
          <a:lstStyle/>
          <a:p>
            <a:r>
              <a:rPr lang="en-US"/>
              <a:t>Click icon to add picture</a:t>
            </a:r>
            <a:endParaRPr lang="en-GB"/>
          </a:p>
        </p:txBody>
      </p:sp>
      <p:sp>
        <p:nvSpPr>
          <p:cNvPr id="3" name="Subtitle 2"/>
          <p:cNvSpPr>
            <a:spLocks noGrp="1"/>
          </p:cNvSpPr>
          <p:nvPr>
            <p:ph type="subTitle" idx="1" hasCustomPrompt="1"/>
          </p:nvPr>
        </p:nvSpPr>
        <p:spPr>
          <a:xfrm>
            <a:off x="4652769" y="1851261"/>
            <a:ext cx="4216925" cy="2997135"/>
          </a:xfrm>
        </p:spPr>
        <p:txBody>
          <a:bodyPr anchor="ctr">
            <a:normAutofit/>
          </a:bodyPr>
          <a:lstStyle>
            <a:lvl1pPr marL="0" indent="0" algn="l">
              <a:buNone/>
              <a:defRPr sz="2700" baseline="0">
                <a:solidFill>
                  <a:schemeClr val="bg1"/>
                </a:solidFill>
              </a:defRPr>
            </a:lvl1pPr>
            <a:lvl2pPr marL="3240" indent="0" algn="l">
              <a:lnSpc>
                <a:spcPct val="90000"/>
              </a:lnSpc>
              <a:spcBef>
                <a:spcPts val="408"/>
              </a:spcBef>
              <a:buNone/>
              <a:tabLst/>
              <a:defRPr sz="2200" baseline="0">
                <a:solidFill>
                  <a:schemeClr val="bg1">
                    <a:alpha val="70000"/>
                  </a:schemeClr>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amet, consectetuer adipiscing elit. Maecenas porttitor congue </a:t>
            </a:r>
            <a:r>
              <a:rPr lang="en-US" dirty="0" err="1"/>
              <a:t>massa</a:t>
            </a:r>
            <a:r>
              <a:rPr lang="en-US" dirty="0"/>
              <a:t>.</a:t>
            </a:r>
          </a:p>
        </p:txBody>
      </p:sp>
      <p:sp>
        <p:nvSpPr>
          <p:cNvPr id="9" name="Footer Placeholder 3"/>
          <p:cNvSpPr>
            <a:spLocks noGrp="1"/>
          </p:cNvSpPr>
          <p:nvPr>
            <p:ph type="ftr" sz="quarter" idx="15"/>
          </p:nvPr>
        </p:nvSpPr>
        <p:spPr>
          <a:xfrm>
            <a:off x="614375" y="6221081"/>
            <a:ext cx="3164412" cy="359320"/>
          </a:xfrm>
          <a:prstGeom prst="rect">
            <a:avLst/>
          </a:prstGeom>
        </p:spPr>
        <p:txBody>
          <a:bodyPr vert="horz" lIns="0" tIns="0" rIns="0" bIns="0" rtlCol="0" anchor="b">
            <a:normAutofit/>
          </a:bodyPr>
          <a:lstStyle>
            <a:lvl1pPr>
              <a:defRPr lang="en-GB" sz="800" cap="none" baseline="0" smtClean="0">
                <a:solidFill>
                  <a:schemeClr val="bg1"/>
                </a:solidFill>
              </a:defRPr>
            </a:lvl1pPr>
          </a:lstStyle>
          <a:p>
            <a:pPr>
              <a:lnSpc>
                <a:spcPct val="95000"/>
              </a:lnSpc>
              <a:spcBef>
                <a:spcPts val="204"/>
              </a:spcBef>
            </a:pPr>
            <a:endParaRPr lang="en-GB" dirty="0"/>
          </a:p>
        </p:txBody>
      </p:sp>
      <p:sp>
        <p:nvSpPr>
          <p:cNvPr id="10" name="Slide Number Placeholder 8"/>
          <p:cNvSpPr>
            <a:spLocks noGrp="1"/>
          </p:cNvSpPr>
          <p:nvPr>
            <p:ph type="sldNum" sz="quarter" idx="17"/>
          </p:nvPr>
        </p:nvSpPr>
        <p:spPr>
          <a:xfrm>
            <a:off x="247314" y="6221081"/>
            <a:ext cx="382425" cy="346923"/>
          </a:xfrm>
          <a:prstGeom prst="rect">
            <a:avLst/>
          </a:prstGeom>
        </p:spPr>
        <p:txBody>
          <a:bodyPr vert="horz" lIns="0" tIns="0" rIns="0" bIns="0" rtlCol="0" anchor="b">
            <a:normAutofit/>
          </a:bodyPr>
          <a:lstStyle>
            <a:lvl1pPr>
              <a:defRPr lang="en-US" sz="800" cap="none" baseline="0" smtClean="0">
                <a:solidFill>
                  <a:schemeClr val="bg1"/>
                </a:solidFill>
              </a:defRPr>
            </a:lvl1pPr>
          </a:lstStyle>
          <a:p>
            <a:pPr>
              <a:lnSpc>
                <a:spcPct val="95000"/>
              </a:lnSpc>
              <a:spcBef>
                <a:spcPts val="204"/>
              </a:spcBef>
            </a:pPr>
            <a:fld id="{7F034911-0302-4AAB-AEF0-815419E29289}" type="slidenum">
              <a:rPr lang="en-GB" smtClean="0"/>
              <a:pPr>
                <a:lnSpc>
                  <a:spcPct val="95000"/>
                </a:lnSpc>
                <a:spcBef>
                  <a:spcPts val="204"/>
                </a:spcBef>
              </a:pPr>
              <a:t>‹#›</a:t>
            </a:fld>
            <a:endParaRPr lang="en-GB" dirty="0"/>
          </a:p>
        </p:txBody>
      </p:sp>
      <p:pic>
        <p:nvPicPr>
          <p:cNvPr id="24" name="Picture 23"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8521945" y="6232981"/>
            <a:ext cx="377327" cy="355982"/>
          </a:xfrm>
          <a:prstGeom prst="rect">
            <a:avLst/>
          </a:prstGeom>
        </p:spPr>
      </p:pic>
      <p:pic>
        <p:nvPicPr>
          <p:cNvPr id="13" name="Picture 7" descr="C:\Users\Graphics Dude Ltd\Graphics Dude Ltd\Work\PC - IM - 150415A (template pt2)\Graphics\Tags\Ipsos Healthcare-WT-col.png"/>
          <p:cNvPicPr>
            <a:picLocks noChangeAspect="1" noChangeArrowheads="1"/>
          </p:cNvPicPr>
          <p:nvPr userDrawn="1"/>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7218611" y="195378"/>
            <a:ext cx="1707973" cy="24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8337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_Title Slide - wide image [Green]">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79002" y="2928371"/>
            <a:ext cx="2190693" cy="747897"/>
          </a:xfrm>
        </p:spPr>
        <p:txBody>
          <a:bodyPr anchor="ctr"/>
          <a:lstStyle>
            <a:lvl1pPr>
              <a:defRPr sz="2700" baseline="0">
                <a:solidFill>
                  <a:schemeClr val="bg1"/>
                </a:solidFill>
              </a:defRPr>
            </a:lvl1pPr>
          </a:lstStyle>
          <a:p>
            <a:r>
              <a:rPr lang="en-US" dirty="0"/>
              <a:t>TITLE </a:t>
            </a:r>
            <a:r>
              <a:rPr lang="en-US" dirty="0" err="1"/>
              <a:t>TITLE</a:t>
            </a:r>
            <a:r>
              <a:rPr lang="en-US" dirty="0"/>
              <a:t> </a:t>
            </a:r>
            <a:r>
              <a:rPr lang="en-US" dirty="0" err="1"/>
              <a:t>TITLE</a:t>
            </a:r>
            <a:r>
              <a:rPr lang="en-US" dirty="0"/>
              <a:t> </a:t>
            </a:r>
            <a:r>
              <a:rPr lang="en-US" dirty="0" err="1"/>
              <a:t>TITLE</a:t>
            </a:r>
            <a:endParaRPr lang="en-US" dirty="0"/>
          </a:p>
        </p:txBody>
      </p:sp>
      <p:sp>
        <p:nvSpPr>
          <p:cNvPr id="13" name="Footer Placeholder 3"/>
          <p:cNvSpPr>
            <a:spLocks noGrp="1"/>
          </p:cNvSpPr>
          <p:nvPr>
            <p:ph type="ftr" sz="quarter" idx="15"/>
          </p:nvPr>
        </p:nvSpPr>
        <p:spPr>
          <a:xfrm>
            <a:off x="614374" y="6221081"/>
            <a:ext cx="4951963" cy="346923"/>
          </a:xfrm>
          <a:prstGeom prst="rect">
            <a:avLst/>
          </a:prstGeom>
        </p:spPr>
        <p:txBody>
          <a:bodyPr vert="horz" lIns="0" tIns="0" rIns="0" bIns="0" rtlCol="0" anchor="b">
            <a:normAutofit/>
          </a:bodyPr>
          <a:lstStyle>
            <a:lvl1pPr>
              <a:defRPr lang="en-GB" sz="800" cap="none" baseline="0" smtClean="0">
                <a:solidFill>
                  <a:schemeClr val="bg1"/>
                </a:solidFill>
              </a:defRPr>
            </a:lvl1pPr>
          </a:lstStyle>
          <a:p>
            <a:pPr>
              <a:lnSpc>
                <a:spcPct val="95000"/>
              </a:lnSpc>
              <a:spcBef>
                <a:spcPts val="204"/>
              </a:spcBef>
            </a:pPr>
            <a:endParaRPr lang="en-GB" dirty="0"/>
          </a:p>
        </p:txBody>
      </p:sp>
      <p:sp>
        <p:nvSpPr>
          <p:cNvPr id="14" name="Slide Number Placeholder 8"/>
          <p:cNvSpPr>
            <a:spLocks noGrp="1"/>
          </p:cNvSpPr>
          <p:nvPr>
            <p:ph type="sldNum" sz="quarter" idx="17"/>
          </p:nvPr>
        </p:nvSpPr>
        <p:spPr>
          <a:xfrm>
            <a:off x="247314" y="6221081"/>
            <a:ext cx="382425" cy="346923"/>
          </a:xfrm>
          <a:prstGeom prst="rect">
            <a:avLst/>
          </a:prstGeom>
        </p:spPr>
        <p:txBody>
          <a:bodyPr vert="horz" lIns="0" tIns="0" rIns="0" bIns="0" rtlCol="0" anchor="b">
            <a:normAutofit/>
          </a:bodyPr>
          <a:lstStyle>
            <a:lvl1pPr>
              <a:defRPr lang="en-US" sz="800" cap="none" baseline="0" smtClean="0">
                <a:solidFill>
                  <a:schemeClr val="bg1"/>
                </a:solidFill>
              </a:defRPr>
            </a:lvl1pPr>
          </a:lstStyle>
          <a:p>
            <a:pPr>
              <a:lnSpc>
                <a:spcPct val="95000"/>
              </a:lnSpc>
              <a:spcBef>
                <a:spcPts val="204"/>
              </a:spcBef>
            </a:pPr>
            <a:fld id="{7F034911-0302-4AAB-AEF0-815419E29289}" type="slidenum">
              <a:rPr lang="en-GB" smtClean="0"/>
              <a:pPr>
                <a:lnSpc>
                  <a:spcPct val="95000"/>
                </a:lnSpc>
                <a:spcBef>
                  <a:spcPts val="204"/>
                </a:spcBef>
              </a:pPr>
              <a:t>‹#›</a:t>
            </a:fld>
            <a:endParaRPr lang="en-GB" dirty="0"/>
          </a:p>
        </p:txBody>
      </p:sp>
      <p:sp>
        <p:nvSpPr>
          <p:cNvPr id="17" name="Picture Placeholder 3"/>
          <p:cNvSpPr>
            <a:spLocks noGrp="1"/>
          </p:cNvSpPr>
          <p:nvPr>
            <p:ph type="pic" sz="quarter" idx="10"/>
          </p:nvPr>
        </p:nvSpPr>
        <p:spPr>
          <a:xfrm>
            <a:off x="0" y="-9526"/>
            <a:ext cx="5930713" cy="6867525"/>
          </a:xfrm>
          <a:custGeom>
            <a:avLst/>
            <a:gdLst>
              <a:gd name="connsiteX0" fmla="*/ 0 w 6438900"/>
              <a:gd name="connsiteY0" fmla="*/ 0 h 5143500"/>
              <a:gd name="connsiteX1" fmla="*/ 6438900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438900"/>
              <a:gd name="connsiteY0" fmla="*/ 0 h 5143500"/>
              <a:gd name="connsiteX1" fmla="*/ 4654924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340288"/>
              <a:gd name="connsiteY0" fmla="*/ 0 h 5143500"/>
              <a:gd name="connsiteX1" fmla="*/ 4654924 w 6340288"/>
              <a:gd name="connsiteY1" fmla="*/ 0 h 5143500"/>
              <a:gd name="connsiteX2" fmla="*/ 6340288 w 6340288"/>
              <a:gd name="connsiteY2" fmla="*/ 5143500 h 5143500"/>
              <a:gd name="connsiteX3" fmla="*/ 0 w 6340288"/>
              <a:gd name="connsiteY3" fmla="*/ 5143500 h 5143500"/>
              <a:gd name="connsiteX4" fmla="*/ 0 w 6340288"/>
              <a:gd name="connsiteY4" fmla="*/ 0 h 5143500"/>
              <a:gd name="connsiteX0" fmla="*/ 0 w 6616513"/>
              <a:gd name="connsiteY0" fmla="*/ 0 h 5143500"/>
              <a:gd name="connsiteX1" fmla="*/ 4654924 w 6616513"/>
              <a:gd name="connsiteY1" fmla="*/ 0 h 5143500"/>
              <a:gd name="connsiteX2" fmla="*/ 6616513 w 6616513"/>
              <a:gd name="connsiteY2" fmla="*/ 5143500 h 5143500"/>
              <a:gd name="connsiteX3" fmla="*/ 0 w 6616513"/>
              <a:gd name="connsiteY3" fmla="*/ 5143500 h 5143500"/>
              <a:gd name="connsiteX4" fmla="*/ 0 w 6616513"/>
              <a:gd name="connsiteY4" fmla="*/ 0 h 5143500"/>
              <a:gd name="connsiteX0" fmla="*/ 0 w 6616513"/>
              <a:gd name="connsiteY0" fmla="*/ 7144 h 5150644"/>
              <a:gd name="connsiteX1" fmla="*/ 3578599 w 6616513"/>
              <a:gd name="connsiteY1" fmla="*/ 0 h 5150644"/>
              <a:gd name="connsiteX2" fmla="*/ 6616513 w 6616513"/>
              <a:gd name="connsiteY2" fmla="*/ 5150644 h 5150644"/>
              <a:gd name="connsiteX3" fmla="*/ 0 w 6616513"/>
              <a:gd name="connsiteY3" fmla="*/ 5150644 h 5150644"/>
              <a:gd name="connsiteX4" fmla="*/ 0 w 6616513"/>
              <a:gd name="connsiteY4" fmla="*/ 7144 h 5150644"/>
              <a:gd name="connsiteX0" fmla="*/ 0 w 5930713"/>
              <a:gd name="connsiteY0" fmla="*/ 7144 h 5150644"/>
              <a:gd name="connsiteX1" fmla="*/ 3578599 w 5930713"/>
              <a:gd name="connsiteY1" fmla="*/ 0 h 5150644"/>
              <a:gd name="connsiteX2" fmla="*/ 5930713 w 5930713"/>
              <a:gd name="connsiteY2" fmla="*/ 5150644 h 5150644"/>
              <a:gd name="connsiteX3" fmla="*/ 0 w 5930713"/>
              <a:gd name="connsiteY3" fmla="*/ 5150644 h 5150644"/>
              <a:gd name="connsiteX4" fmla="*/ 0 w 5930713"/>
              <a:gd name="connsiteY4" fmla="*/ 7144 h 5150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0713" h="5150644">
                <a:moveTo>
                  <a:pt x="0" y="7144"/>
                </a:moveTo>
                <a:lnTo>
                  <a:pt x="3578599" y="0"/>
                </a:lnTo>
                <a:lnTo>
                  <a:pt x="5930713" y="5150644"/>
                </a:lnTo>
                <a:lnTo>
                  <a:pt x="0" y="5150644"/>
                </a:lnTo>
                <a:lnTo>
                  <a:pt x="0" y="7144"/>
                </a:lnTo>
                <a:close/>
              </a:path>
            </a:pathLst>
          </a:custGeom>
        </p:spPr>
        <p:txBody>
          <a:bodyPr/>
          <a:lstStyle/>
          <a:p>
            <a:r>
              <a:rPr lang="en-US"/>
              <a:t>Click icon to add picture</a:t>
            </a:r>
            <a:endParaRPr lang="en-GB"/>
          </a:p>
        </p:txBody>
      </p:sp>
      <p:grpSp>
        <p:nvGrpSpPr>
          <p:cNvPr id="18" name="Group 17"/>
          <p:cNvGrpSpPr/>
          <p:nvPr userDrawn="1"/>
        </p:nvGrpSpPr>
        <p:grpSpPr>
          <a:xfrm>
            <a:off x="6965726" y="6232981"/>
            <a:ext cx="1933546" cy="355982"/>
            <a:chOff x="10239375" y="6688139"/>
            <a:chExt cx="2842245" cy="523426"/>
          </a:xfrm>
        </p:grpSpPr>
        <p:pic>
          <p:nvPicPr>
            <p:cNvPr id="19" name="Picture 18"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688139"/>
              <a:ext cx="554657" cy="523426"/>
            </a:xfrm>
            <a:prstGeom prst="rect">
              <a:avLst/>
            </a:prstGeom>
          </p:spPr>
        </p:pic>
        <p:pic>
          <p:nvPicPr>
            <p:cNvPr id="20" name="Picture 19" descr="IPSOS_GAMECHANGERS_blue.png"/>
            <p:cNvPicPr>
              <a:picLocks noChangeAspect="1"/>
            </p:cNvPicPr>
            <p:nvPr userDrawn="1"/>
          </p:nvPicPr>
          <p:blipFill rotWithShape="1">
            <a:blip r:embed="rId2" cstate="print">
              <a:biLevel thresh="25000"/>
              <a:extLst>
                <a:ext uri="{28A0092B-C50C-407E-A947-70E740481C1C}">
                  <a14:useLocalDpi xmlns:a14="http://schemas.microsoft.com/office/drawing/2010/main" val="0"/>
                </a:ext>
              </a:extLst>
            </a:blip>
            <a:srcRect t="14610" r="22774"/>
            <a:stretch/>
          </p:blipFill>
          <p:spPr>
            <a:xfrm>
              <a:off x="10239375" y="6804025"/>
              <a:ext cx="2028825" cy="407539"/>
            </a:xfrm>
            <a:prstGeom prst="rect">
              <a:avLst/>
            </a:prstGeom>
          </p:spPr>
        </p:pic>
      </p:grpSp>
      <p:pic>
        <p:nvPicPr>
          <p:cNvPr id="12" name="Picture 7" descr="C:\Users\Graphics Dude Ltd\Graphics Dude Ltd\Work\PC - IM - 150415A (template pt2)\Graphics\Tags\Ipsos Healthcare-WT-col.png"/>
          <p:cNvPicPr>
            <a:picLocks noChangeAspect="1" noChangeArrowheads="1"/>
          </p:cNvPicPr>
          <p:nvPr userDrawn="1"/>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7218611" y="195378"/>
            <a:ext cx="1707973" cy="24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2895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Title Slide - Box Image [Red]">
    <p:bg>
      <p:bgPr>
        <a:solidFill>
          <a:schemeClr val="accent1"/>
        </a:solidFill>
        <a:effectLst/>
      </p:bgPr>
    </p:bg>
    <p:spTree>
      <p:nvGrpSpPr>
        <p:cNvPr id="1" name=""/>
        <p:cNvGrpSpPr/>
        <p:nvPr/>
      </p:nvGrpSpPr>
      <p:grpSpPr>
        <a:xfrm>
          <a:off x="0" y="0"/>
          <a:ext cx="0" cy="0"/>
          <a:chOff x="0" y="0"/>
          <a:chExt cx="0" cy="0"/>
        </a:xfrm>
      </p:grpSpPr>
      <p:sp>
        <p:nvSpPr>
          <p:cNvPr id="19" name="Picture Placeholder 5"/>
          <p:cNvSpPr>
            <a:spLocks noGrp="1"/>
          </p:cNvSpPr>
          <p:nvPr>
            <p:ph type="pic" sz="quarter" idx="18"/>
          </p:nvPr>
        </p:nvSpPr>
        <p:spPr>
          <a:xfrm>
            <a:off x="-8389" y="-19050"/>
            <a:ext cx="4879268" cy="6885440"/>
          </a:xfrm>
          <a:custGeom>
            <a:avLst/>
            <a:gdLst>
              <a:gd name="connsiteX0" fmla="*/ 0 w 4392706"/>
              <a:gd name="connsiteY0" fmla="*/ 0 h 5143500"/>
              <a:gd name="connsiteX1" fmla="*/ 4392706 w 4392706"/>
              <a:gd name="connsiteY1" fmla="*/ 0 h 5143500"/>
              <a:gd name="connsiteX2" fmla="*/ 4392706 w 4392706"/>
              <a:gd name="connsiteY2" fmla="*/ 5143500 h 5143500"/>
              <a:gd name="connsiteX3" fmla="*/ 0 w 4392706"/>
              <a:gd name="connsiteY3" fmla="*/ 5143500 h 5143500"/>
              <a:gd name="connsiteX4" fmla="*/ 0 w 4392706"/>
              <a:gd name="connsiteY4" fmla="*/ 0 h 5143500"/>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07341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392706"/>
              <a:gd name="connsiteY0" fmla="*/ 8965 h 5152465"/>
              <a:gd name="connsiteX1" fmla="*/ 2716306 w 4392706"/>
              <a:gd name="connsiteY1" fmla="*/ 0 h 5152465"/>
              <a:gd name="connsiteX2" fmla="*/ 4392706 w 4392706"/>
              <a:gd name="connsiteY2" fmla="*/ 5152465 h 5152465"/>
              <a:gd name="connsiteX3" fmla="*/ 0 w 4392706"/>
              <a:gd name="connsiteY3" fmla="*/ 5152465 h 5152465"/>
              <a:gd name="connsiteX4" fmla="*/ 0 w 4392706"/>
              <a:gd name="connsiteY4" fmla="*/ 8965 h 5152465"/>
              <a:gd name="connsiteX0" fmla="*/ 0 w 4879268"/>
              <a:gd name="connsiteY0" fmla="*/ 8965 h 5158757"/>
              <a:gd name="connsiteX1" fmla="*/ 2716306 w 4879268"/>
              <a:gd name="connsiteY1" fmla="*/ 0 h 5158757"/>
              <a:gd name="connsiteX2" fmla="*/ 4879268 w 4879268"/>
              <a:gd name="connsiteY2" fmla="*/ 5158757 h 5158757"/>
              <a:gd name="connsiteX3" fmla="*/ 0 w 4879268"/>
              <a:gd name="connsiteY3" fmla="*/ 5152465 h 5158757"/>
              <a:gd name="connsiteX4" fmla="*/ 0 w 4879268"/>
              <a:gd name="connsiteY4" fmla="*/ 8965 h 5158757"/>
              <a:gd name="connsiteX0" fmla="*/ 0 w 4879268"/>
              <a:gd name="connsiteY0" fmla="*/ 2673 h 5152465"/>
              <a:gd name="connsiteX1" fmla="*/ 2716306 w 4879268"/>
              <a:gd name="connsiteY1" fmla="*/ 0 h 5152465"/>
              <a:gd name="connsiteX2" fmla="*/ 4879268 w 4879268"/>
              <a:gd name="connsiteY2" fmla="*/ 5152465 h 5152465"/>
              <a:gd name="connsiteX3" fmla="*/ 0 w 4879268"/>
              <a:gd name="connsiteY3" fmla="*/ 5146173 h 5152465"/>
              <a:gd name="connsiteX4" fmla="*/ 0 w 4879268"/>
              <a:gd name="connsiteY4" fmla="*/ 2673 h 5152465"/>
              <a:gd name="connsiteX0" fmla="*/ 0 w 4879268"/>
              <a:gd name="connsiteY0" fmla="*/ 8965 h 5152465"/>
              <a:gd name="connsiteX1" fmla="*/ 2716306 w 4879268"/>
              <a:gd name="connsiteY1" fmla="*/ 0 h 5152465"/>
              <a:gd name="connsiteX2" fmla="*/ 4879268 w 4879268"/>
              <a:gd name="connsiteY2" fmla="*/ 5152465 h 5152465"/>
              <a:gd name="connsiteX3" fmla="*/ 0 w 4879268"/>
              <a:gd name="connsiteY3" fmla="*/ 5146173 h 5152465"/>
              <a:gd name="connsiteX4" fmla="*/ 0 w 4879268"/>
              <a:gd name="connsiteY4" fmla="*/ 8965 h 5152465"/>
              <a:gd name="connsiteX0" fmla="*/ 0 w 4879268"/>
              <a:gd name="connsiteY0" fmla="*/ 15257 h 5152465"/>
              <a:gd name="connsiteX1" fmla="*/ 2716306 w 4879268"/>
              <a:gd name="connsiteY1" fmla="*/ 0 h 5152465"/>
              <a:gd name="connsiteX2" fmla="*/ 4879268 w 4879268"/>
              <a:gd name="connsiteY2" fmla="*/ 5152465 h 5152465"/>
              <a:gd name="connsiteX3" fmla="*/ 0 w 4879268"/>
              <a:gd name="connsiteY3" fmla="*/ 5146173 h 5152465"/>
              <a:gd name="connsiteX4" fmla="*/ 0 w 4879268"/>
              <a:gd name="connsiteY4" fmla="*/ 15257 h 5152465"/>
              <a:gd name="connsiteX0" fmla="*/ 0 w 4879268"/>
              <a:gd name="connsiteY0" fmla="*/ 15257 h 5152465"/>
              <a:gd name="connsiteX1" fmla="*/ 2716306 w 4879268"/>
              <a:gd name="connsiteY1" fmla="*/ 0 h 5152465"/>
              <a:gd name="connsiteX2" fmla="*/ 4879268 w 4879268"/>
              <a:gd name="connsiteY2" fmla="*/ 5152465 h 5152465"/>
              <a:gd name="connsiteX3" fmla="*/ 0 w 4879268"/>
              <a:gd name="connsiteY3" fmla="*/ 5146173 h 5152465"/>
              <a:gd name="connsiteX4" fmla="*/ 0 w 4879268"/>
              <a:gd name="connsiteY4" fmla="*/ 15257 h 5152465"/>
              <a:gd name="connsiteX0" fmla="*/ 8389 w 4879268"/>
              <a:gd name="connsiteY0" fmla="*/ 8966 h 5152465"/>
              <a:gd name="connsiteX1" fmla="*/ 2716306 w 4879268"/>
              <a:gd name="connsiteY1" fmla="*/ 0 h 5152465"/>
              <a:gd name="connsiteX2" fmla="*/ 4879268 w 4879268"/>
              <a:gd name="connsiteY2" fmla="*/ 5152465 h 5152465"/>
              <a:gd name="connsiteX3" fmla="*/ 0 w 4879268"/>
              <a:gd name="connsiteY3" fmla="*/ 5146173 h 5152465"/>
              <a:gd name="connsiteX4" fmla="*/ 8389 w 4879268"/>
              <a:gd name="connsiteY4" fmla="*/ 8966 h 5152465"/>
              <a:gd name="connsiteX0" fmla="*/ 8389 w 4879268"/>
              <a:gd name="connsiteY0" fmla="*/ 0 h 5152725"/>
              <a:gd name="connsiteX1" fmla="*/ 2716306 w 4879268"/>
              <a:gd name="connsiteY1" fmla="*/ 260 h 5152725"/>
              <a:gd name="connsiteX2" fmla="*/ 4879268 w 4879268"/>
              <a:gd name="connsiteY2" fmla="*/ 5152725 h 5152725"/>
              <a:gd name="connsiteX3" fmla="*/ 0 w 4879268"/>
              <a:gd name="connsiteY3" fmla="*/ 5146433 h 5152725"/>
              <a:gd name="connsiteX4" fmla="*/ 8389 w 4879268"/>
              <a:gd name="connsiteY4" fmla="*/ 0 h 5152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79268" h="5152725">
                <a:moveTo>
                  <a:pt x="8389" y="0"/>
                </a:moveTo>
                <a:lnTo>
                  <a:pt x="2716306" y="260"/>
                </a:lnTo>
                <a:lnTo>
                  <a:pt x="4879268" y="5152725"/>
                </a:lnTo>
                <a:lnTo>
                  <a:pt x="0" y="5146433"/>
                </a:lnTo>
                <a:cubicBezTo>
                  <a:pt x="2796" y="3434031"/>
                  <a:pt x="5593" y="1712402"/>
                  <a:pt x="8389" y="0"/>
                </a:cubicBezTo>
                <a:close/>
              </a:path>
            </a:pathLst>
          </a:custGeom>
        </p:spPr>
        <p:txBody>
          <a:bodyPr/>
          <a:lstStyle/>
          <a:p>
            <a:r>
              <a:rPr lang="en-US"/>
              <a:t>Click icon to add picture</a:t>
            </a:r>
            <a:endParaRPr lang="en-GB"/>
          </a:p>
        </p:txBody>
      </p:sp>
      <p:sp>
        <p:nvSpPr>
          <p:cNvPr id="3" name="Subtitle 2"/>
          <p:cNvSpPr>
            <a:spLocks noGrp="1"/>
          </p:cNvSpPr>
          <p:nvPr>
            <p:ph type="subTitle" idx="1" hasCustomPrompt="1"/>
          </p:nvPr>
        </p:nvSpPr>
        <p:spPr>
          <a:xfrm>
            <a:off x="4670049" y="1851261"/>
            <a:ext cx="4216925" cy="2997135"/>
          </a:xfrm>
        </p:spPr>
        <p:txBody>
          <a:bodyPr anchor="ctr">
            <a:normAutofit/>
          </a:bodyPr>
          <a:lstStyle>
            <a:lvl1pPr marL="0" indent="0" algn="l">
              <a:buNone/>
              <a:defRPr sz="2700" b="1" baseline="0">
                <a:solidFill>
                  <a:schemeClr val="bg1"/>
                </a:solidFill>
              </a:defRPr>
            </a:lvl1pPr>
            <a:lvl2pPr marL="3240" indent="0" algn="l">
              <a:lnSpc>
                <a:spcPct val="90000"/>
              </a:lnSpc>
              <a:spcBef>
                <a:spcPts val="408"/>
              </a:spcBef>
              <a:buNone/>
              <a:tabLst/>
              <a:defRPr sz="2200" baseline="0">
                <a:solidFill>
                  <a:schemeClr val="bg1">
                    <a:alpha val="70000"/>
                  </a:schemeClr>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amet, consectetuer adipiscing elit. Maecenas porttitor congue </a:t>
            </a:r>
            <a:r>
              <a:rPr lang="en-US" dirty="0" err="1"/>
              <a:t>massa</a:t>
            </a:r>
            <a:r>
              <a:rPr lang="en-US" dirty="0"/>
              <a:t>.</a:t>
            </a:r>
          </a:p>
        </p:txBody>
      </p:sp>
      <p:sp>
        <p:nvSpPr>
          <p:cNvPr id="10" name="Footer Placeholder 3"/>
          <p:cNvSpPr>
            <a:spLocks noGrp="1"/>
          </p:cNvSpPr>
          <p:nvPr>
            <p:ph type="ftr" sz="quarter" idx="15"/>
          </p:nvPr>
        </p:nvSpPr>
        <p:spPr>
          <a:xfrm>
            <a:off x="614374" y="6221081"/>
            <a:ext cx="4951963" cy="346923"/>
          </a:xfrm>
          <a:prstGeom prst="rect">
            <a:avLst/>
          </a:prstGeom>
        </p:spPr>
        <p:txBody>
          <a:bodyPr vert="horz" lIns="0" tIns="0" rIns="0" bIns="0" rtlCol="0" anchor="b">
            <a:normAutofit/>
          </a:bodyPr>
          <a:lstStyle>
            <a:lvl1pPr>
              <a:defRPr lang="en-GB" sz="800" cap="none" baseline="0" smtClean="0">
                <a:solidFill>
                  <a:schemeClr val="bg1"/>
                </a:solidFill>
              </a:defRPr>
            </a:lvl1pPr>
          </a:lstStyle>
          <a:p>
            <a:pPr>
              <a:lnSpc>
                <a:spcPct val="95000"/>
              </a:lnSpc>
              <a:spcBef>
                <a:spcPts val="204"/>
              </a:spcBef>
            </a:pPr>
            <a:endParaRPr lang="en-GB" dirty="0"/>
          </a:p>
        </p:txBody>
      </p:sp>
      <p:sp>
        <p:nvSpPr>
          <p:cNvPr id="12" name="Slide Number Placeholder 8"/>
          <p:cNvSpPr>
            <a:spLocks noGrp="1"/>
          </p:cNvSpPr>
          <p:nvPr>
            <p:ph type="sldNum" sz="quarter" idx="17"/>
          </p:nvPr>
        </p:nvSpPr>
        <p:spPr>
          <a:xfrm>
            <a:off x="247314" y="6221081"/>
            <a:ext cx="382425" cy="346923"/>
          </a:xfrm>
          <a:prstGeom prst="rect">
            <a:avLst/>
          </a:prstGeom>
        </p:spPr>
        <p:txBody>
          <a:bodyPr vert="horz" lIns="0" tIns="0" rIns="0" bIns="0" rtlCol="0" anchor="b">
            <a:normAutofit/>
          </a:bodyPr>
          <a:lstStyle>
            <a:lvl1pPr>
              <a:defRPr lang="en-US" sz="800" cap="none" baseline="0" smtClean="0">
                <a:solidFill>
                  <a:schemeClr val="bg1"/>
                </a:solidFill>
              </a:defRPr>
            </a:lvl1pPr>
          </a:lstStyle>
          <a:p>
            <a:pPr>
              <a:lnSpc>
                <a:spcPct val="95000"/>
              </a:lnSpc>
              <a:spcBef>
                <a:spcPts val="204"/>
              </a:spcBef>
            </a:pPr>
            <a:fld id="{7F034911-0302-4AAB-AEF0-815419E29289}" type="slidenum">
              <a:rPr lang="en-GB" smtClean="0"/>
              <a:pPr>
                <a:lnSpc>
                  <a:spcPct val="95000"/>
                </a:lnSpc>
                <a:spcBef>
                  <a:spcPts val="204"/>
                </a:spcBef>
              </a:pPr>
              <a:t>‹#›</a:t>
            </a:fld>
            <a:endParaRPr lang="en-GB" dirty="0"/>
          </a:p>
        </p:txBody>
      </p:sp>
      <p:grpSp>
        <p:nvGrpSpPr>
          <p:cNvPr id="20" name="Group 19"/>
          <p:cNvGrpSpPr/>
          <p:nvPr userDrawn="1"/>
        </p:nvGrpSpPr>
        <p:grpSpPr>
          <a:xfrm>
            <a:off x="6965726" y="6232981"/>
            <a:ext cx="1933546" cy="355982"/>
            <a:chOff x="10239375" y="6688139"/>
            <a:chExt cx="2842245" cy="523426"/>
          </a:xfrm>
        </p:grpSpPr>
        <p:pic>
          <p:nvPicPr>
            <p:cNvPr id="21" name="Picture 20"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688139"/>
              <a:ext cx="554657" cy="523426"/>
            </a:xfrm>
            <a:prstGeom prst="rect">
              <a:avLst/>
            </a:prstGeom>
          </p:spPr>
        </p:pic>
        <p:pic>
          <p:nvPicPr>
            <p:cNvPr id="22" name="Picture 21" descr="IPSOS_GAMECHANGERS_blue.png"/>
            <p:cNvPicPr>
              <a:picLocks noChangeAspect="1"/>
            </p:cNvPicPr>
            <p:nvPr userDrawn="1"/>
          </p:nvPicPr>
          <p:blipFill rotWithShape="1">
            <a:blip r:embed="rId2" cstate="print">
              <a:biLevel thresh="25000"/>
              <a:extLst>
                <a:ext uri="{28A0092B-C50C-407E-A947-70E740481C1C}">
                  <a14:useLocalDpi xmlns:a14="http://schemas.microsoft.com/office/drawing/2010/main" val="0"/>
                </a:ext>
              </a:extLst>
            </a:blip>
            <a:srcRect t="14610" r="22774"/>
            <a:stretch/>
          </p:blipFill>
          <p:spPr>
            <a:xfrm>
              <a:off x="10239375" y="6804025"/>
              <a:ext cx="2028825" cy="407539"/>
            </a:xfrm>
            <a:prstGeom prst="rect">
              <a:avLst/>
            </a:prstGeom>
          </p:spPr>
        </p:pic>
      </p:grpSp>
      <p:pic>
        <p:nvPicPr>
          <p:cNvPr id="13" name="Picture 7" descr="C:\Users\Graphics Dude Ltd\Graphics Dude Ltd\Work\PC - IM - 150415A (template pt2)\Graphics\Tags\Ipsos Healthcare-WT-col.png"/>
          <p:cNvPicPr>
            <a:picLocks noChangeAspect="1" noChangeArrowheads="1"/>
          </p:cNvPicPr>
          <p:nvPr userDrawn="1"/>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7218611" y="195378"/>
            <a:ext cx="1707973" cy="24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52110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 wide image [Red]">
    <p:bg>
      <p:bgPr>
        <a:solidFill>
          <a:schemeClr val="accent1"/>
        </a:solidFill>
        <a:effectLst/>
      </p:bgPr>
    </p:bg>
    <p:spTree>
      <p:nvGrpSpPr>
        <p:cNvPr id="1" name=""/>
        <p:cNvGrpSpPr/>
        <p:nvPr/>
      </p:nvGrpSpPr>
      <p:grpSpPr>
        <a:xfrm>
          <a:off x="0" y="0"/>
          <a:ext cx="0" cy="0"/>
          <a:chOff x="0" y="0"/>
          <a:chExt cx="0" cy="0"/>
        </a:xfrm>
      </p:grpSpPr>
      <p:sp>
        <p:nvSpPr>
          <p:cNvPr id="20" name="Picture Placeholder 3"/>
          <p:cNvSpPr>
            <a:spLocks noGrp="1"/>
          </p:cNvSpPr>
          <p:nvPr>
            <p:ph type="pic" sz="quarter" idx="10"/>
          </p:nvPr>
        </p:nvSpPr>
        <p:spPr>
          <a:xfrm>
            <a:off x="0" y="-11951"/>
            <a:ext cx="6313395" cy="6905811"/>
          </a:xfrm>
          <a:custGeom>
            <a:avLst/>
            <a:gdLst>
              <a:gd name="connsiteX0" fmla="*/ 0 w 6438900"/>
              <a:gd name="connsiteY0" fmla="*/ 0 h 5143500"/>
              <a:gd name="connsiteX1" fmla="*/ 6438900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438900"/>
              <a:gd name="connsiteY0" fmla="*/ 0 h 5143500"/>
              <a:gd name="connsiteX1" fmla="*/ 4654924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340288"/>
              <a:gd name="connsiteY0" fmla="*/ 0 h 5143500"/>
              <a:gd name="connsiteX1" fmla="*/ 4654924 w 6340288"/>
              <a:gd name="connsiteY1" fmla="*/ 0 h 5143500"/>
              <a:gd name="connsiteX2" fmla="*/ 6340288 w 6340288"/>
              <a:gd name="connsiteY2" fmla="*/ 5143500 h 5143500"/>
              <a:gd name="connsiteX3" fmla="*/ 0 w 6340288"/>
              <a:gd name="connsiteY3" fmla="*/ 5143500 h 5143500"/>
              <a:gd name="connsiteX4" fmla="*/ 0 w 6340288"/>
              <a:gd name="connsiteY4" fmla="*/ 0 h 5143500"/>
              <a:gd name="connsiteX0" fmla="*/ 0 w 6205818"/>
              <a:gd name="connsiteY0" fmla="*/ 0 h 5143500"/>
              <a:gd name="connsiteX1" fmla="*/ 4654924 w 6205818"/>
              <a:gd name="connsiteY1" fmla="*/ 0 h 5143500"/>
              <a:gd name="connsiteX2" fmla="*/ 6205818 w 6205818"/>
              <a:gd name="connsiteY2" fmla="*/ 5134535 h 5143500"/>
              <a:gd name="connsiteX3" fmla="*/ 0 w 6205818"/>
              <a:gd name="connsiteY3" fmla="*/ 5143500 h 5143500"/>
              <a:gd name="connsiteX4" fmla="*/ 0 w 6205818"/>
              <a:gd name="connsiteY4" fmla="*/ 0 h 5143500"/>
              <a:gd name="connsiteX0" fmla="*/ 0 w 6205818"/>
              <a:gd name="connsiteY0" fmla="*/ 0 h 5143500"/>
              <a:gd name="connsiteX1" fmla="*/ 4493559 w 6205818"/>
              <a:gd name="connsiteY1" fmla="*/ 17930 h 5143500"/>
              <a:gd name="connsiteX2" fmla="*/ 6205818 w 6205818"/>
              <a:gd name="connsiteY2" fmla="*/ 5134535 h 5143500"/>
              <a:gd name="connsiteX3" fmla="*/ 0 w 6205818"/>
              <a:gd name="connsiteY3" fmla="*/ 5143500 h 5143500"/>
              <a:gd name="connsiteX4" fmla="*/ 0 w 6205818"/>
              <a:gd name="connsiteY4" fmla="*/ 0 h 5143500"/>
              <a:gd name="connsiteX0" fmla="*/ 0 w 6205818"/>
              <a:gd name="connsiteY0" fmla="*/ 0 h 5143500"/>
              <a:gd name="connsiteX1" fmla="*/ 4502524 w 6205818"/>
              <a:gd name="connsiteY1" fmla="*/ 26895 h 5143500"/>
              <a:gd name="connsiteX2" fmla="*/ 6205818 w 6205818"/>
              <a:gd name="connsiteY2" fmla="*/ 5134535 h 5143500"/>
              <a:gd name="connsiteX3" fmla="*/ 0 w 6205818"/>
              <a:gd name="connsiteY3" fmla="*/ 5143500 h 5143500"/>
              <a:gd name="connsiteX4" fmla="*/ 0 w 6205818"/>
              <a:gd name="connsiteY4" fmla="*/ 0 h 5143500"/>
              <a:gd name="connsiteX0" fmla="*/ 0 w 6205818"/>
              <a:gd name="connsiteY0" fmla="*/ 0 h 5143500"/>
              <a:gd name="connsiteX1" fmla="*/ 4502524 w 6205818"/>
              <a:gd name="connsiteY1" fmla="*/ 1 h 5143500"/>
              <a:gd name="connsiteX2" fmla="*/ 6205818 w 6205818"/>
              <a:gd name="connsiteY2" fmla="*/ 5134535 h 5143500"/>
              <a:gd name="connsiteX3" fmla="*/ 0 w 6205818"/>
              <a:gd name="connsiteY3" fmla="*/ 5143500 h 5143500"/>
              <a:gd name="connsiteX4" fmla="*/ 0 w 6205818"/>
              <a:gd name="connsiteY4" fmla="*/ 0 h 5143500"/>
              <a:gd name="connsiteX0" fmla="*/ 0 w 6223748"/>
              <a:gd name="connsiteY0" fmla="*/ 0 h 5143500"/>
              <a:gd name="connsiteX1" fmla="*/ 4502524 w 6223748"/>
              <a:gd name="connsiteY1" fmla="*/ 1 h 5143500"/>
              <a:gd name="connsiteX2" fmla="*/ 6223748 w 6223748"/>
              <a:gd name="connsiteY2" fmla="*/ 5143499 h 5143500"/>
              <a:gd name="connsiteX3" fmla="*/ 0 w 6223748"/>
              <a:gd name="connsiteY3" fmla="*/ 5143500 h 5143500"/>
              <a:gd name="connsiteX4" fmla="*/ 0 w 6223748"/>
              <a:gd name="connsiteY4" fmla="*/ 0 h 5143500"/>
              <a:gd name="connsiteX0" fmla="*/ 0 w 6223748"/>
              <a:gd name="connsiteY0" fmla="*/ 8964 h 5152464"/>
              <a:gd name="connsiteX1" fmla="*/ 4529418 w 6223748"/>
              <a:gd name="connsiteY1" fmla="*/ 0 h 5152464"/>
              <a:gd name="connsiteX2" fmla="*/ 6223748 w 6223748"/>
              <a:gd name="connsiteY2" fmla="*/ 5152463 h 5152464"/>
              <a:gd name="connsiteX3" fmla="*/ 0 w 6223748"/>
              <a:gd name="connsiteY3" fmla="*/ 5152464 h 5152464"/>
              <a:gd name="connsiteX4" fmla="*/ 0 w 6223748"/>
              <a:gd name="connsiteY4" fmla="*/ 8964 h 5152464"/>
              <a:gd name="connsiteX0" fmla="*/ 0 w 6313395"/>
              <a:gd name="connsiteY0" fmla="*/ 8964 h 5179357"/>
              <a:gd name="connsiteX1" fmla="*/ 4529418 w 6313395"/>
              <a:gd name="connsiteY1" fmla="*/ 0 h 5179357"/>
              <a:gd name="connsiteX2" fmla="*/ 6313395 w 6313395"/>
              <a:gd name="connsiteY2" fmla="*/ 5179357 h 5179357"/>
              <a:gd name="connsiteX3" fmla="*/ 0 w 6313395"/>
              <a:gd name="connsiteY3" fmla="*/ 5152464 h 5179357"/>
              <a:gd name="connsiteX4" fmla="*/ 0 w 6313395"/>
              <a:gd name="connsiteY4" fmla="*/ 8964 h 5179357"/>
              <a:gd name="connsiteX0" fmla="*/ 0 w 6313395"/>
              <a:gd name="connsiteY0" fmla="*/ 8964 h 5179358"/>
              <a:gd name="connsiteX1" fmla="*/ 4529418 w 6313395"/>
              <a:gd name="connsiteY1" fmla="*/ 0 h 5179358"/>
              <a:gd name="connsiteX2" fmla="*/ 6313395 w 6313395"/>
              <a:gd name="connsiteY2" fmla="*/ 5179357 h 5179358"/>
              <a:gd name="connsiteX3" fmla="*/ 8965 w 6313395"/>
              <a:gd name="connsiteY3" fmla="*/ 5179358 h 5179358"/>
              <a:gd name="connsiteX4" fmla="*/ 0 w 6313395"/>
              <a:gd name="connsiteY4" fmla="*/ 8964 h 51793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13395" h="5179358">
                <a:moveTo>
                  <a:pt x="0" y="8964"/>
                </a:moveTo>
                <a:lnTo>
                  <a:pt x="4529418" y="0"/>
                </a:lnTo>
                <a:lnTo>
                  <a:pt x="6313395" y="5179357"/>
                </a:lnTo>
                <a:lnTo>
                  <a:pt x="8965" y="5179358"/>
                </a:lnTo>
                <a:cubicBezTo>
                  <a:pt x="5977" y="3455893"/>
                  <a:pt x="2988" y="1732429"/>
                  <a:pt x="0" y="8964"/>
                </a:cubicBezTo>
                <a:close/>
              </a:path>
            </a:pathLst>
          </a:custGeom>
        </p:spPr>
        <p:txBody>
          <a:bodyPr/>
          <a:lstStyle/>
          <a:p>
            <a:r>
              <a:rPr lang="en-US"/>
              <a:t>Click icon to add picture</a:t>
            </a:r>
            <a:endParaRPr lang="en-GB"/>
          </a:p>
        </p:txBody>
      </p:sp>
      <p:sp>
        <p:nvSpPr>
          <p:cNvPr id="2" name="Title 1"/>
          <p:cNvSpPr>
            <a:spLocks noGrp="1"/>
          </p:cNvSpPr>
          <p:nvPr>
            <p:ph type="ctrTitle" hasCustomPrompt="1"/>
          </p:nvPr>
        </p:nvSpPr>
        <p:spPr>
          <a:xfrm>
            <a:off x="6889050" y="2859126"/>
            <a:ext cx="1982834" cy="886397"/>
          </a:xfrm>
        </p:spPr>
        <p:txBody>
          <a:bodyPr anchor="ctr"/>
          <a:lstStyle>
            <a:lvl1pPr>
              <a:defRPr sz="3200" baseline="0">
                <a:solidFill>
                  <a:schemeClr val="bg1"/>
                </a:solidFill>
              </a:defRPr>
            </a:lvl1pPr>
          </a:lstStyle>
          <a:p>
            <a:r>
              <a:rPr lang="en-US" dirty="0"/>
              <a:t>Title </a:t>
            </a:r>
            <a:r>
              <a:rPr lang="en-US" dirty="0" err="1"/>
              <a:t>title</a:t>
            </a:r>
            <a:r>
              <a:rPr lang="en-US" dirty="0"/>
              <a:t> </a:t>
            </a:r>
            <a:r>
              <a:rPr lang="en-US" dirty="0" err="1"/>
              <a:t>title</a:t>
            </a:r>
            <a:r>
              <a:rPr lang="en-US" dirty="0"/>
              <a:t> </a:t>
            </a:r>
            <a:r>
              <a:rPr lang="en-US" dirty="0" err="1"/>
              <a:t>title</a:t>
            </a:r>
            <a:endParaRPr lang="en-US" dirty="0"/>
          </a:p>
        </p:txBody>
      </p:sp>
      <p:sp>
        <p:nvSpPr>
          <p:cNvPr id="12" name="Footer Placeholder 3"/>
          <p:cNvSpPr>
            <a:spLocks noGrp="1"/>
          </p:cNvSpPr>
          <p:nvPr>
            <p:ph type="ftr" sz="quarter" idx="15"/>
          </p:nvPr>
        </p:nvSpPr>
        <p:spPr>
          <a:xfrm>
            <a:off x="614374" y="6221081"/>
            <a:ext cx="4951963" cy="346923"/>
          </a:xfrm>
          <a:prstGeom prst="rect">
            <a:avLst/>
          </a:prstGeom>
        </p:spPr>
        <p:txBody>
          <a:bodyPr vert="horz" lIns="0" tIns="0" rIns="0" bIns="0" rtlCol="0" anchor="b">
            <a:normAutofit/>
          </a:bodyPr>
          <a:lstStyle>
            <a:lvl1pPr>
              <a:defRPr lang="en-GB" sz="800" cap="none" baseline="0" smtClean="0">
                <a:solidFill>
                  <a:schemeClr val="bg1"/>
                </a:solidFill>
              </a:defRPr>
            </a:lvl1pPr>
          </a:lstStyle>
          <a:p>
            <a:pPr>
              <a:lnSpc>
                <a:spcPct val="95000"/>
              </a:lnSpc>
              <a:spcBef>
                <a:spcPts val="204"/>
              </a:spcBef>
            </a:pPr>
            <a:endParaRPr lang="en-GB" dirty="0"/>
          </a:p>
        </p:txBody>
      </p:sp>
      <p:sp>
        <p:nvSpPr>
          <p:cNvPr id="13" name="Slide Number Placeholder 8"/>
          <p:cNvSpPr>
            <a:spLocks noGrp="1"/>
          </p:cNvSpPr>
          <p:nvPr>
            <p:ph type="sldNum" sz="quarter" idx="17"/>
          </p:nvPr>
        </p:nvSpPr>
        <p:spPr>
          <a:xfrm>
            <a:off x="247314" y="6221081"/>
            <a:ext cx="382425" cy="346923"/>
          </a:xfrm>
          <a:prstGeom prst="rect">
            <a:avLst/>
          </a:prstGeom>
        </p:spPr>
        <p:txBody>
          <a:bodyPr vert="horz" lIns="0" tIns="0" rIns="0" bIns="0" rtlCol="0" anchor="b">
            <a:normAutofit/>
          </a:bodyPr>
          <a:lstStyle>
            <a:lvl1pPr>
              <a:defRPr lang="en-US" sz="800" cap="none" baseline="0" smtClean="0">
                <a:solidFill>
                  <a:schemeClr val="bg1"/>
                </a:solidFill>
              </a:defRPr>
            </a:lvl1pPr>
          </a:lstStyle>
          <a:p>
            <a:pPr>
              <a:lnSpc>
                <a:spcPct val="95000"/>
              </a:lnSpc>
              <a:spcBef>
                <a:spcPts val="204"/>
              </a:spcBef>
            </a:pPr>
            <a:fld id="{7F034911-0302-4AAB-AEF0-815419E29289}" type="slidenum">
              <a:rPr lang="en-GB" smtClean="0"/>
              <a:pPr>
                <a:lnSpc>
                  <a:spcPct val="95000"/>
                </a:lnSpc>
                <a:spcBef>
                  <a:spcPts val="204"/>
                </a:spcBef>
              </a:pPr>
              <a:t>‹#›</a:t>
            </a:fld>
            <a:endParaRPr lang="en-GB" dirty="0"/>
          </a:p>
        </p:txBody>
      </p:sp>
      <p:grpSp>
        <p:nvGrpSpPr>
          <p:cNvPr id="18" name="Group 17"/>
          <p:cNvGrpSpPr/>
          <p:nvPr userDrawn="1"/>
        </p:nvGrpSpPr>
        <p:grpSpPr>
          <a:xfrm>
            <a:off x="6965726" y="6232981"/>
            <a:ext cx="1933546" cy="355982"/>
            <a:chOff x="10239375" y="6688139"/>
            <a:chExt cx="2842245" cy="523426"/>
          </a:xfrm>
        </p:grpSpPr>
        <p:pic>
          <p:nvPicPr>
            <p:cNvPr id="19" name="Picture 18"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688139"/>
              <a:ext cx="554657" cy="523426"/>
            </a:xfrm>
            <a:prstGeom prst="rect">
              <a:avLst/>
            </a:prstGeom>
          </p:spPr>
        </p:pic>
        <p:pic>
          <p:nvPicPr>
            <p:cNvPr id="21" name="Picture 20" descr="IPSOS_GAMECHANGERS_blue.png"/>
            <p:cNvPicPr>
              <a:picLocks noChangeAspect="1"/>
            </p:cNvPicPr>
            <p:nvPr userDrawn="1"/>
          </p:nvPicPr>
          <p:blipFill rotWithShape="1">
            <a:blip r:embed="rId2" cstate="print">
              <a:biLevel thresh="25000"/>
              <a:extLst>
                <a:ext uri="{28A0092B-C50C-407E-A947-70E740481C1C}">
                  <a14:useLocalDpi xmlns:a14="http://schemas.microsoft.com/office/drawing/2010/main" val="0"/>
                </a:ext>
              </a:extLst>
            </a:blip>
            <a:srcRect t="14610" r="22774"/>
            <a:stretch/>
          </p:blipFill>
          <p:spPr>
            <a:xfrm>
              <a:off x="10239375" y="6804025"/>
              <a:ext cx="2028825" cy="407539"/>
            </a:xfrm>
            <a:prstGeom prst="rect">
              <a:avLst/>
            </a:prstGeom>
          </p:spPr>
        </p:pic>
      </p:grpSp>
      <p:pic>
        <p:nvPicPr>
          <p:cNvPr id="15" name="Picture 7" descr="C:\Users\Graphics Dude Ltd\Graphics Dude Ltd\Work\PC - IM - 150415A (template pt2)\Graphics\Tags\Ipsos Healthcare-WT-col.png"/>
          <p:cNvPicPr>
            <a:picLocks noChangeAspect="1" noChangeArrowheads="1"/>
          </p:cNvPicPr>
          <p:nvPr userDrawn="1"/>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7218611" y="195378"/>
            <a:ext cx="1707973" cy="24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32470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_Title Slide - wide image [Re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89050" y="2859126"/>
            <a:ext cx="1982834" cy="886397"/>
          </a:xfrm>
        </p:spPr>
        <p:txBody>
          <a:bodyPr anchor="ctr"/>
          <a:lstStyle>
            <a:lvl1pPr>
              <a:defRPr sz="3200" baseline="0">
                <a:solidFill>
                  <a:schemeClr val="bg1"/>
                </a:solidFill>
              </a:defRPr>
            </a:lvl1pPr>
          </a:lstStyle>
          <a:p>
            <a:r>
              <a:rPr lang="en-US" dirty="0"/>
              <a:t>Title </a:t>
            </a:r>
            <a:r>
              <a:rPr lang="en-US" dirty="0" err="1"/>
              <a:t>title</a:t>
            </a:r>
            <a:r>
              <a:rPr lang="en-US" dirty="0"/>
              <a:t> </a:t>
            </a:r>
            <a:r>
              <a:rPr lang="en-US" dirty="0" err="1"/>
              <a:t>title</a:t>
            </a:r>
            <a:r>
              <a:rPr lang="en-US" dirty="0"/>
              <a:t> </a:t>
            </a:r>
            <a:r>
              <a:rPr lang="en-US" dirty="0" err="1"/>
              <a:t>title</a:t>
            </a:r>
            <a:endParaRPr lang="en-US" dirty="0"/>
          </a:p>
        </p:txBody>
      </p:sp>
      <p:sp>
        <p:nvSpPr>
          <p:cNvPr id="12" name="Footer Placeholder 3"/>
          <p:cNvSpPr>
            <a:spLocks noGrp="1"/>
          </p:cNvSpPr>
          <p:nvPr>
            <p:ph type="ftr" sz="quarter" idx="15"/>
          </p:nvPr>
        </p:nvSpPr>
        <p:spPr>
          <a:xfrm>
            <a:off x="614374" y="6221081"/>
            <a:ext cx="4951963" cy="346923"/>
          </a:xfrm>
          <a:prstGeom prst="rect">
            <a:avLst/>
          </a:prstGeom>
        </p:spPr>
        <p:txBody>
          <a:bodyPr vert="horz" lIns="0" tIns="0" rIns="0" bIns="0" rtlCol="0" anchor="b">
            <a:normAutofit/>
          </a:bodyPr>
          <a:lstStyle>
            <a:lvl1pPr>
              <a:defRPr lang="en-GB" sz="800" cap="none" baseline="0" smtClean="0">
                <a:solidFill>
                  <a:schemeClr val="bg1"/>
                </a:solidFill>
              </a:defRPr>
            </a:lvl1pPr>
          </a:lstStyle>
          <a:p>
            <a:pPr>
              <a:lnSpc>
                <a:spcPct val="95000"/>
              </a:lnSpc>
              <a:spcBef>
                <a:spcPts val="204"/>
              </a:spcBef>
            </a:pPr>
            <a:endParaRPr lang="en-GB" dirty="0"/>
          </a:p>
        </p:txBody>
      </p:sp>
      <p:sp>
        <p:nvSpPr>
          <p:cNvPr id="13" name="Slide Number Placeholder 8"/>
          <p:cNvSpPr>
            <a:spLocks noGrp="1"/>
          </p:cNvSpPr>
          <p:nvPr>
            <p:ph type="sldNum" sz="quarter" idx="17"/>
          </p:nvPr>
        </p:nvSpPr>
        <p:spPr>
          <a:xfrm>
            <a:off x="247314" y="6221081"/>
            <a:ext cx="382425" cy="346923"/>
          </a:xfrm>
          <a:prstGeom prst="rect">
            <a:avLst/>
          </a:prstGeom>
        </p:spPr>
        <p:txBody>
          <a:bodyPr vert="horz" lIns="0" tIns="0" rIns="0" bIns="0" rtlCol="0" anchor="b">
            <a:normAutofit/>
          </a:bodyPr>
          <a:lstStyle>
            <a:lvl1pPr>
              <a:defRPr lang="en-US" sz="800" cap="none" baseline="0" smtClean="0">
                <a:solidFill>
                  <a:schemeClr val="bg1"/>
                </a:solidFill>
              </a:defRPr>
            </a:lvl1pPr>
          </a:lstStyle>
          <a:p>
            <a:pPr>
              <a:lnSpc>
                <a:spcPct val="95000"/>
              </a:lnSpc>
              <a:spcBef>
                <a:spcPts val="204"/>
              </a:spcBef>
            </a:pPr>
            <a:fld id="{7F034911-0302-4AAB-AEF0-815419E29289}" type="slidenum">
              <a:rPr lang="en-GB" smtClean="0"/>
              <a:pPr>
                <a:lnSpc>
                  <a:spcPct val="95000"/>
                </a:lnSpc>
                <a:spcBef>
                  <a:spcPts val="204"/>
                </a:spcBef>
              </a:pPr>
              <a:t>‹#›</a:t>
            </a:fld>
            <a:endParaRPr lang="en-GB" dirty="0"/>
          </a:p>
        </p:txBody>
      </p:sp>
      <p:sp>
        <p:nvSpPr>
          <p:cNvPr id="10" name="Picture Placeholder 3"/>
          <p:cNvSpPr>
            <a:spLocks noGrp="1"/>
          </p:cNvSpPr>
          <p:nvPr>
            <p:ph type="pic" sz="quarter" idx="10"/>
          </p:nvPr>
        </p:nvSpPr>
        <p:spPr>
          <a:xfrm>
            <a:off x="0" y="-9526"/>
            <a:ext cx="5930713" cy="6867525"/>
          </a:xfrm>
          <a:custGeom>
            <a:avLst/>
            <a:gdLst>
              <a:gd name="connsiteX0" fmla="*/ 0 w 6438900"/>
              <a:gd name="connsiteY0" fmla="*/ 0 h 5143500"/>
              <a:gd name="connsiteX1" fmla="*/ 6438900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438900"/>
              <a:gd name="connsiteY0" fmla="*/ 0 h 5143500"/>
              <a:gd name="connsiteX1" fmla="*/ 4654924 w 6438900"/>
              <a:gd name="connsiteY1" fmla="*/ 0 h 5143500"/>
              <a:gd name="connsiteX2" fmla="*/ 6438900 w 6438900"/>
              <a:gd name="connsiteY2" fmla="*/ 5143500 h 5143500"/>
              <a:gd name="connsiteX3" fmla="*/ 0 w 6438900"/>
              <a:gd name="connsiteY3" fmla="*/ 5143500 h 5143500"/>
              <a:gd name="connsiteX4" fmla="*/ 0 w 6438900"/>
              <a:gd name="connsiteY4" fmla="*/ 0 h 5143500"/>
              <a:gd name="connsiteX0" fmla="*/ 0 w 6340288"/>
              <a:gd name="connsiteY0" fmla="*/ 0 h 5143500"/>
              <a:gd name="connsiteX1" fmla="*/ 4654924 w 6340288"/>
              <a:gd name="connsiteY1" fmla="*/ 0 h 5143500"/>
              <a:gd name="connsiteX2" fmla="*/ 6340288 w 6340288"/>
              <a:gd name="connsiteY2" fmla="*/ 5143500 h 5143500"/>
              <a:gd name="connsiteX3" fmla="*/ 0 w 6340288"/>
              <a:gd name="connsiteY3" fmla="*/ 5143500 h 5143500"/>
              <a:gd name="connsiteX4" fmla="*/ 0 w 6340288"/>
              <a:gd name="connsiteY4" fmla="*/ 0 h 5143500"/>
              <a:gd name="connsiteX0" fmla="*/ 0 w 6616513"/>
              <a:gd name="connsiteY0" fmla="*/ 0 h 5143500"/>
              <a:gd name="connsiteX1" fmla="*/ 4654924 w 6616513"/>
              <a:gd name="connsiteY1" fmla="*/ 0 h 5143500"/>
              <a:gd name="connsiteX2" fmla="*/ 6616513 w 6616513"/>
              <a:gd name="connsiteY2" fmla="*/ 5143500 h 5143500"/>
              <a:gd name="connsiteX3" fmla="*/ 0 w 6616513"/>
              <a:gd name="connsiteY3" fmla="*/ 5143500 h 5143500"/>
              <a:gd name="connsiteX4" fmla="*/ 0 w 6616513"/>
              <a:gd name="connsiteY4" fmla="*/ 0 h 5143500"/>
              <a:gd name="connsiteX0" fmla="*/ 0 w 6616513"/>
              <a:gd name="connsiteY0" fmla="*/ 7144 h 5150644"/>
              <a:gd name="connsiteX1" fmla="*/ 3578599 w 6616513"/>
              <a:gd name="connsiteY1" fmla="*/ 0 h 5150644"/>
              <a:gd name="connsiteX2" fmla="*/ 6616513 w 6616513"/>
              <a:gd name="connsiteY2" fmla="*/ 5150644 h 5150644"/>
              <a:gd name="connsiteX3" fmla="*/ 0 w 6616513"/>
              <a:gd name="connsiteY3" fmla="*/ 5150644 h 5150644"/>
              <a:gd name="connsiteX4" fmla="*/ 0 w 6616513"/>
              <a:gd name="connsiteY4" fmla="*/ 7144 h 5150644"/>
              <a:gd name="connsiteX0" fmla="*/ 0 w 5930713"/>
              <a:gd name="connsiteY0" fmla="*/ 7144 h 5150644"/>
              <a:gd name="connsiteX1" fmla="*/ 3578599 w 5930713"/>
              <a:gd name="connsiteY1" fmla="*/ 0 h 5150644"/>
              <a:gd name="connsiteX2" fmla="*/ 5930713 w 5930713"/>
              <a:gd name="connsiteY2" fmla="*/ 5150644 h 5150644"/>
              <a:gd name="connsiteX3" fmla="*/ 0 w 5930713"/>
              <a:gd name="connsiteY3" fmla="*/ 5150644 h 5150644"/>
              <a:gd name="connsiteX4" fmla="*/ 0 w 5930713"/>
              <a:gd name="connsiteY4" fmla="*/ 7144 h 5150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0713" h="5150644">
                <a:moveTo>
                  <a:pt x="0" y="7144"/>
                </a:moveTo>
                <a:lnTo>
                  <a:pt x="3578599" y="0"/>
                </a:lnTo>
                <a:lnTo>
                  <a:pt x="5930713" y="5150644"/>
                </a:lnTo>
                <a:lnTo>
                  <a:pt x="0" y="5150644"/>
                </a:lnTo>
                <a:lnTo>
                  <a:pt x="0" y="7144"/>
                </a:lnTo>
                <a:close/>
              </a:path>
            </a:pathLst>
          </a:custGeom>
        </p:spPr>
        <p:txBody>
          <a:bodyPr/>
          <a:lstStyle/>
          <a:p>
            <a:r>
              <a:rPr lang="en-US"/>
              <a:t>Click icon to add picture</a:t>
            </a:r>
            <a:endParaRPr lang="en-GB"/>
          </a:p>
        </p:txBody>
      </p:sp>
      <p:grpSp>
        <p:nvGrpSpPr>
          <p:cNvPr id="18" name="Group 17"/>
          <p:cNvGrpSpPr/>
          <p:nvPr userDrawn="1"/>
        </p:nvGrpSpPr>
        <p:grpSpPr>
          <a:xfrm>
            <a:off x="6965726" y="6232981"/>
            <a:ext cx="1933546" cy="355982"/>
            <a:chOff x="10239375" y="6688139"/>
            <a:chExt cx="2842245" cy="523426"/>
          </a:xfrm>
        </p:grpSpPr>
        <p:pic>
          <p:nvPicPr>
            <p:cNvPr id="19" name="Picture 18"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688139"/>
              <a:ext cx="554657" cy="523426"/>
            </a:xfrm>
            <a:prstGeom prst="rect">
              <a:avLst/>
            </a:prstGeom>
          </p:spPr>
        </p:pic>
        <p:pic>
          <p:nvPicPr>
            <p:cNvPr id="20" name="Picture 19" descr="IPSOS_GAMECHANGERS_blue.png"/>
            <p:cNvPicPr>
              <a:picLocks noChangeAspect="1"/>
            </p:cNvPicPr>
            <p:nvPr userDrawn="1"/>
          </p:nvPicPr>
          <p:blipFill rotWithShape="1">
            <a:blip r:embed="rId2" cstate="print">
              <a:biLevel thresh="25000"/>
              <a:extLst>
                <a:ext uri="{28A0092B-C50C-407E-A947-70E740481C1C}">
                  <a14:useLocalDpi xmlns:a14="http://schemas.microsoft.com/office/drawing/2010/main" val="0"/>
                </a:ext>
              </a:extLst>
            </a:blip>
            <a:srcRect t="14610" r="22774"/>
            <a:stretch/>
          </p:blipFill>
          <p:spPr>
            <a:xfrm>
              <a:off x="10239375" y="6804025"/>
              <a:ext cx="2028825" cy="407539"/>
            </a:xfrm>
            <a:prstGeom prst="rect">
              <a:avLst/>
            </a:prstGeom>
          </p:spPr>
        </p:pic>
      </p:grpSp>
      <p:pic>
        <p:nvPicPr>
          <p:cNvPr id="14" name="Picture 7" descr="C:\Users\Graphics Dude Ltd\Graphics Dude Ltd\Work\PC - IM - 150415A (template pt2)\Graphics\Tags\Ipsos Healthcare-WT-col.png"/>
          <p:cNvPicPr>
            <a:picLocks noChangeAspect="1" noChangeArrowheads="1"/>
          </p:cNvPicPr>
          <p:nvPr userDrawn="1"/>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7218611" y="195378"/>
            <a:ext cx="1707973" cy="24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55779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 Section Header">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2833" y="3306922"/>
            <a:ext cx="7093160" cy="960263"/>
          </a:xfrm>
        </p:spPr>
        <p:txBody>
          <a:bodyPr lIns="0" anchor="t"/>
          <a:lstStyle>
            <a:lvl1pPr>
              <a:lnSpc>
                <a:spcPct val="80000"/>
              </a:lnSpc>
              <a:spcBef>
                <a:spcPts val="816"/>
              </a:spcBef>
              <a:defRPr sz="7800" cap="all" baseline="0">
                <a:solidFill>
                  <a:schemeClr val="bg1"/>
                </a:solidFill>
              </a:defRPr>
            </a:lvl1pPr>
          </a:lstStyle>
          <a:p>
            <a:r>
              <a:rPr lang="en-US" dirty="0"/>
              <a:t>DOLOR SIT</a:t>
            </a:r>
            <a:endParaRPr lang="en-GB" dirty="0"/>
          </a:p>
        </p:txBody>
      </p:sp>
      <p:sp>
        <p:nvSpPr>
          <p:cNvPr id="7" name="Text Placeholder 6"/>
          <p:cNvSpPr>
            <a:spLocks noGrp="1"/>
          </p:cNvSpPr>
          <p:nvPr>
            <p:ph type="body" sz="quarter" idx="13" hasCustomPrompt="1"/>
          </p:nvPr>
        </p:nvSpPr>
        <p:spPr>
          <a:xfrm>
            <a:off x="221814" y="2477744"/>
            <a:ext cx="6033722" cy="829179"/>
          </a:xfrm>
        </p:spPr>
        <p:txBody>
          <a:bodyPr anchor="b">
            <a:normAutofit/>
          </a:bodyPr>
          <a:lstStyle>
            <a:lvl1pPr>
              <a:spcBef>
                <a:spcPts val="1224"/>
              </a:spcBef>
              <a:defRPr sz="2700" b="0" cap="none" baseline="0">
                <a:solidFill>
                  <a:schemeClr val="bg1"/>
                </a:solidFill>
              </a:defRPr>
            </a:lvl1pPr>
          </a:lstStyle>
          <a:p>
            <a:pPr lvl="0"/>
            <a:r>
              <a:rPr lang="en-US" dirty="0"/>
              <a:t>Lorem Ipsum</a:t>
            </a:r>
            <a:endParaRPr lang="en-GB" dirty="0"/>
          </a:p>
        </p:txBody>
      </p:sp>
      <p:sp>
        <p:nvSpPr>
          <p:cNvPr id="29" name="TextBox 28"/>
          <p:cNvSpPr txBox="1"/>
          <p:nvPr userDrawn="1"/>
        </p:nvSpPr>
        <p:spPr>
          <a:xfrm>
            <a:off x="239634" y="6249103"/>
            <a:ext cx="307188" cy="317340"/>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30" name="TextBox 29"/>
          <p:cNvSpPr txBox="1"/>
          <p:nvPr userDrawn="1"/>
        </p:nvSpPr>
        <p:spPr>
          <a:xfrm>
            <a:off x="629736" y="6341236"/>
            <a:ext cx="691172" cy="225209"/>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2" name="Picture 11"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8521945" y="6232981"/>
            <a:ext cx="377327" cy="355982"/>
          </a:xfrm>
          <a:prstGeom prst="rect">
            <a:avLst/>
          </a:prstGeom>
        </p:spPr>
      </p:pic>
      <p:pic>
        <p:nvPicPr>
          <p:cNvPr id="13" name="Picture 7" descr="C:\Users\Graphics Dude Ltd\Graphics Dude Ltd\Work\PC - IM - 150415A (template pt2)\Graphics\Tags\Ipsos Healthcare-WT-col.png"/>
          <p:cNvPicPr>
            <a:picLocks noChangeAspect="1" noChangeArrowheads="1"/>
          </p:cNvPicPr>
          <p:nvPr userDrawn="1"/>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7218611" y="195378"/>
            <a:ext cx="1707973" cy="24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91318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Fill1_Title Only">
    <p:bg bwMode="ltGray">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2376" y="331099"/>
            <a:ext cx="6733351" cy="590215"/>
          </a:xfrm>
        </p:spPr>
        <p:txBody>
          <a:bodyPr anchor="b">
            <a:normAutofit/>
          </a:bodyPr>
          <a:lstStyle>
            <a:lvl1pPr marL="0" indent="0">
              <a:buNone/>
              <a:defRPr sz="1900" b="0" baseline="0">
                <a:solidFill>
                  <a:schemeClr val="bg1"/>
                </a:solidFill>
              </a:defRPr>
            </a:lvl1pPr>
          </a:lstStyle>
          <a:p>
            <a:pPr lvl="0"/>
            <a:r>
              <a:rPr lang="en-US" dirty="0"/>
              <a:t>CLICK TO ADD TAG LINE OR BEGINNING OF TITLE</a:t>
            </a:r>
            <a:endParaRPr lang="en-GB" dirty="0"/>
          </a:p>
        </p:txBody>
      </p:sp>
      <p:sp>
        <p:nvSpPr>
          <p:cNvPr id="13" name="TextBox 12"/>
          <p:cNvSpPr txBox="1"/>
          <p:nvPr userDrawn="1"/>
        </p:nvSpPr>
        <p:spPr>
          <a:xfrm>
            <a:off x="239634" y="6249103"/>
            <a:ext cx="307188" cy="317340"/>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6341236"/>
            <a:ext cx="691172" cy="225209"/>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grpSp>
        <p:nvGrpSpPr>
          <p:cNvPr id="11" name="Group 10"/>
          <p:cNvGrpSpPr/>
          <p:nvPr userDrawn="1"/>
        </p:nvGrpSpPr>
        <p:grpSpPr>
          <a:xfrm>
            <a:off x="6965726" y="6232981"/>
            <a:ext cx="1933546" cy="355982"/>
            <a:chOff x="10239375" y="6688139"/>
            <a:chExt cx="2842245" cy="523426"/>
          </a:xfrm>
        </p:grpSpPr>
        <p:pic>
          <p:nvPicPr>
            <p:cNvPr id="12" name="Picture 11"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688139"/>
              <a:ext cx="554657" cy="523426"/>
            </a:xfrm>
            <a:prstGeom prst="rect">
              <a:avLst/>
            </a:prstGeom>
          </p:spPr>
        </p:pic>
        <p:pic>
          <p:nvPicPr>
            <p:cNvPr id="19" name="Picture 18" descr="IPSOS_GAMECHANGERS_blue.png"/>
            <p:cNvPicPr>
              <a:picLocks noChangeAspect="1"/>
            </p:cNvPicPr>
            <p:nvPr userDrawn="1"/>
          </p:nvPicPr>
          <p:blipFill rotWithShape="1">
            <a:blip r:embed="rId2" cstate="print">
              <a:biLevel thresh="25000"/>
              <a:extLst>
                <a:ext uri="{28A0092B-C50C-407E-A947-70E740481C1C}">
                  <a14:useLocalDpi xmlns:a14="http://schemas.microsoft.com/office/drawing/2010/main" val="0"/>
                </a:ext>
              </a:extLst>
            </a:blip>
            <a:srcRect t="14610" r="22774"/>
            <a:stretch/>
          </p:blipFill>
          <p:spPr>
            <a:xfrm>
              <a:off x="10239375" y="6804025"/>
              <a:ext cx="2028825" cy="407539"/>
            </a:xfrm>
            <a:prstGeom prst="rect">
              <a:avLst/>
            </a:prstGeom>
          </p:spPr>
        </p:pic>
      </p:grpSp>
      <p:pic>
        <p:nvPicPr>
          <p:cNvPr id="14" name="Picture 7" descr="C:\Users\Graphics Dude Ltd\Graphics Dude Ltd\Work\PC - IM - 150415A (template pt2)\Graphics\Tags\Ipsos Healthcare-WT-col.png"/>
          <p:cNvPicPr>
            <a:picLocks noChangeAspect="1" noChangeArrowheads="1"/>
          </p:cNvPicPr>
          <p:nvPr userDrawn="1"/>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7218611" y="195378"/>
            <a:ext cx="1707973" cy="24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5009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s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3" y="857959"/>
            <a:ext cx="8654595" cy="457048"/>
          </a:xfrm>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4000" y="331099"/>
            <a:ext cx="6710396" cy="590215"/>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5" name="Text Placeholder 4"/>
          <p:cNvSpPr>
            <a:spLocks noGrp="1"/>
          </p:cNvSpPr>
          <p:nvPr>
            <p:ph type="body" sz="quarter" idx="14" hasCustomPrompt="1"/>
          </p:nvPr>
        </p:nvSpPr>
        <p:spPr>
          <a:xfrm>
            <a:off x="233365" y="1865606"/>
            <a:ext cx="8288337" cy="3519196"/>
          </a:xfrm>
        </p:spPr>
        <p:txBody>
          <a:bodyPr/>
          <a:lstStyle>
            <a:lvl1pPr marL="176213" indent="-176213">
              <a:lnSpc>
                <a:spcPct val="100000"/>
              </a:lnSpc>
              <a:spcBef>
                <a:spcPts val="300"/>
              </a:spcBef>
              <a:spcAft>
                <a:spcPts val="300"/>
              </a:spcAft>
              <a:buFont typeface="Arial" panose="020B0604020202020204" pitchFamily="34" charset="0"/>
              <a:buChar char="•"/>
              <a:defRPr sz="1200" cap="none"/>
            </a:lvl1pPr>
            <a:lvl2pPr marL="476250" indent="-166688">
              <a:lnSpc>
                <a:spcPct val="100000"/>
              </a:lnSpc>
              <a:spcBef>
                <a:spcPts val="300"/>
              </a:spcBef>
              <a:spcAft>
                <a:spcPts val="300"/>
              </a:spcAft>
              <a:buFont typeface="Arial" panose="020B0604020202020204" pitchFamily="34" charset="0"/>
              <a:buChar char="–"/>
              <a:tabLst/>
              <a:defRPr sz="1200"/>
            </a:lvl2pPr>
            <a:lvl3pPr marL="692150" indent="-177800">
              <a:lnSpc>
                <a:spcPct val="100000"/>
              </a:lnSpc>
              <a:spcBef>
                <a:spcPts val="300"/>
              </a:spcBef>
              <a:spcAft>
                <a:spcPts val="300"/>
              </a:spcAft>
              <a:buSzPct val="85000"/>
              <a:buFont typeface="Arial" panose="020B0604020202020204" pitchFamily="34" charset="0"/>
              <a:buChar char="•"/>
              <a:defRPr sz="1200"/>
            </a:lvl3pPr>
            <a:lvl5pPr marL="968375" indent="-174625">
              <a:lnSpc>
                <a:spcPct val="100000"/>
              </a:lnSpc>
              <a:spcBef>
                <a:spcPts val="300"/>
              </a:spcBef>
              <a:spcAft>
                <a:spcPts val="300"/>
              </a:spcAft>
              <a:buSzPct val="85000"/>
              <a:buFont typeface="Arial" panose="020B0604020202020204" pitchFamily="34" charset="0"/>
              <a:buChar char="-"/>
              <a:defRPr sz="1200"/>
            </a:lvl5pPr>
          </a:lstStyle>
          <a:p>
            <a:pPr lvl="0"/>
            <a:r>
              <a:rPr lang="en-US" dirty="0"/>
              <a:t>First level bullet</a:t>
            </a:r>
          </a:p>
          <a:p>
            <a:pPr lvl="1"/>
            <a:r>
              <a:rPr lang="en-US" dirty="0"/>
              <a:t>Second level</a:t>
            </a:r>
          </a:p>
          <a:p>
            <a:pPr lvl="2"/>
            <a:r>
              <a:rPr lang="en-US" dirty="0"/>
              <a:t>Third level</a:t>
            </a:r>
          </a:p>
          <a:p>
            <a:pPr lvl="4"/>
            <a:r>
              <a:rPr lang="en-US" dirty="0"/>
              <a:t>Fourth level</a:t>
            </a:r>
            <a:endParaRPr lang="en-GB" dirty="0"/>
          </a:p>
        </p:txBody>
      </p:sp>
    </p:spTree>
    <p:extLst>
      <p:ext uri="{BB962C8B-B14F-4D97-AF65-F5344CB8AC3E}">
        <p14:creationId xmlns:p14="http://schemas.microsoft.com/office/powerpoint/2010/main" val="27287436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Fill1_Text Option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2377" y="331099"/>
            <a:ext cx="6733349" cy="590215"/>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32377" y="1851261"/>
            <a:ext cx="7885666" cy="352400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Box 13"/>
          <p:cNvSpPr txBox="1"/>
          <p:nvPr userDrawn="1"/>
        </p:nvSpPr>
        <p:spPr>
          <a:xfrm>
            <a:off x="239634" y="6249103"/>
            <a:ext cx="307188" cy="317340"/>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6341236"/>
            <a:ext cx="691172" cy="225209"/>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grpSp>
        <p:nvGrpSpPr>
          <p:cNvPr id="12" name="Group 11"/>
          <p:cNvGrpSpPr/>
          <p:nvPr userDrawn="1"/>
        </p:nvGrpSpPr>
        <p:grpSpPr>
          <a:xfrm>
            <a:off x="6965726" y="6232981"/>
            <a:ext cx="1933546" cy="355982"/>
            <a:chOff x="10239375" y="6688139"/>
            <a:chExt cx="2842245" cy="523426"/>
          </a:xfrm>
        </p:grpSpPr>
        <p:pic>
          <p:nvPicPr>
            <p:cNvPr id="13" name="Picture 12"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688139"/>
              <a:ext cx="554657" cy="523426"/>
            </a:xfrm>
            <a:prstGeom prst="rect">
              <a:avLst/>
            </a:prstGeom>
          </p:spPr>
        </p:pic>
        <p:pic>
          <p:nvPicPr>
            <p:cNvPr id="20" name="Picture 19" descr="IPSOS_GAMECHANGERS_blue.png"/>
            <p:cNvPicPr>
              <a:picLocks noChangeAspect="1"/>
            </p:cNvPicPr>
            <p:nvPr userDrawn="1"/>
          </p:nvPicPr>
          <p:blipFill rotWithShape="1">
            <a:blip r:embed="rId2" cstate="print">
              <a:biLevel thresh="25000"/>
              <a:extLst>
                <a:ext uri="{28A0092B-C50C-407E-A947-70E740481C1C}">
                  <a14:useLocalDpi xmlns:a14="http://schemas.microsoft.com/office/drawing/2010/main" val="0"/>
                </a:ext>
              </a:extLst>
            </a:blip>
            <a:srcRect t="14610" r="22774"/>
            <a:stretch/>
          </p:blipFill>
          <p:spPr>
            <a:xfrm>
              <a:off x="10239375" y="6804025"/>
              <a:ext cx="2028825" cy="407539"/>
            </a:xfrm>
            <a:prstGeom prst="rect">
              <a:avLst/>
            </a:prstGeom>
          </p:spPr>
        </p:pic>
      </p:grpSp>
      <p:pic>
        <p:nvPicPr>
          <p:cNvPr id="16" name="Picture 7" descr="C:\Users\Graphics Dude Ltd\Graphics Dude Ltd\Work\PC - IM - 150415A (template pt2)\Graphics\Tags\Ipsos Healthcare-WT-col.png"/>
          <p:cNvPicPr>
            <a:picLocks noChangeAspect="1" noChangeArrowheads="1"/>
          </p:cNvPicPr>
          <p:nvPr userDrawn="1"/>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7218611" y="195378"/>
            <a:ext cx="1707973" cy="24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83139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Fill1_Bullets Onl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2377" y="331099"/>
            <a:ext cx="6733349" cy="590215"/>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32377" y="1851261"/>
            <a:ext cx="7885666" cy="352400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Box 13"/>
          <p:cNvSpPr txBox="1"/>
          <p:nvPr userDrawn="1"/>
        </p:nvSpPr>
        <p:spPr>
          <a:xfrm>
            <a:off x="239634" y="6249103"/>
            <a:ext cx="307188" cy="317340"/>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6341236"/>
            <a:ext cx="691172" cy="225209"/>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grpSp>
        <p:nvGrpSpPr>
          <p:cNvPr id="12" name="Group 11"/>
          <p:cNvGrpSpPr/>
          <p:nvPr userDrawn="1"/>
        </p:nvGrpSpPr>
        <p:grpSpPr>
          <a:xfrm>
            <a:off x="6965726" y="6232981"/>
            <a:ext cx="1933546" cy="355982"/>
            <a:chOff x="10239375" y="6688139"/>
            <a:chExt cx="2842245" cy="523426"/>
          </a:xfrm>
        </p:grpSpPr>
        <p:pic>
          <p:nvPicPr>
            <p:cNvPr id="13" name="Picture 12"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688139"/>
              <a:ext cx="554657" cy="523426"/>
            </a:xfrm>
            <a:prstGeom prst="rect">
              <a:avLst/>
            </a:prstGeom>
          </p:spPr>
        </p:pic>
        <p:pic>
          <p:nvPicPr>
            <p:cNvPr id="20" name="Picture 19" descr="IPSOS_GAMECHANGERS_blue.png"/>
            <p:cNvPicPr>
              <a:picLocks noChangeAspect="1"/>
            </p:cNvPicPr>
            <p:nvPr userDrawn="1"/>
          </p:nvPicPr>
          <p:blipFill rotWithShape="1">
            <a:blip r:embed="rId2" cstate="print">
              <a:biLevel thresh="25000"/>
              <a:extLst>
                <a:ext uri="{28A0092B-C50C-407E-A947-70E740481C1C}">
                  <a14:useLocalDpi xmlns:a14="http://schemas.microsoft.com/office/drawing/2010/main" val="0"/>
                </a:ext>
              </a:extLst>
            </a:blip>
            <a:srcRect t="14610" r="22774"/>
            <a:stretch/>
          </p:blipFill>
          <p:spPr>
            <a:xfrm>
              <a:off x="10239375" y="6804025"/>
              <a:ext cx="2028825" cy="407539"/>
            </a:xfrm>
            <a:prstGeom prst="rect">
              <a:avLst/>
            </a:prstGeom>
          </p:spPr>
        </p:pic>
      </p:grpSp>
      <p:pic>
        <p:nvPicPr>
          <p:cNvPr id="16" name="Picture 7" descr="C:\Users\Graphics Dude Ltd\Graphics Dude Ltd\Work\PC - IM - 150415A (template pt2)\Graphics\Tags\Ipsos Healthcare-WT-col.png"/>
          <p:cNvPicPr>
            <a:picLocks noChangeAspect="1" noChangeArrowheads="1"/>
          </p:cNvPicPr>
          <p:nvPr userDrawn="1"/>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7218611" y="195378"/>
            <a:ext cx="1707973" cy="24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77032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Fill2_Title Only">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2376" y="331099"/>
            <a:ext cx="6733351" cy="590215"/>
          </a:xfrm>
        </p:spPr>
        <p:txBody>
          <a:bodyPr anchor="b">
            <a:normAutofit/>
          </a:bodyPr>
          <a:lstStyle>
            <a:lvl1pPr marL="0" indent="0">
              <a:buNone/>
              <a:defRPr sz="1900" b="0" baseline="0">
                <a:solidFill>
                  <a:schemeClr val="bg1"/>
                </a:solidFill>
              </a:defRPr>
            </a:lvl1pPr>
          </a:lstStyle>
          <a:p>
            <a:pPr lvl="0"/>
            <a:r>
              <a:rPr lang="en-US" dirty="0"/>
              <a:t>CLICK TO ADD TAG LINE OR BEGINNING OF TITLE</a:t>
            </a:r>
            <a:endParaRPr lang="en-GB" dirty="0"/>
          </a:p>
        </p:txBody>
      </p:sp>
      <p:sp>
        <p:nvSpPr>
          <p:cNvPr id="21" name="TextBox 20"/>
          <p:cNvSpPr txBox="1"/>
          <p:nvPr userDrawn="1"/>
        </p:nvSpPr>
        <p:spPr>
          <a:xfrm>
            <a:off x="239634" y="6249103"/>
            <a:ext cx="307188" cy="317340"/>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22" name="TextBox 21"/>
          <p:cNvSpPr txBox="1"/>
          <p:nvPr userDrawn="1"/>
        </p:nvSpPr>
        <p:spPr>
          <a:xfrm>
            <a:off x="629736" y="6341236"/>
            <a:ext cx="691172" cy="225209"/>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grpSp>
        <p:nvGrpSpPr>
          <p:cNvPr id="11" name="Group 10"/>
          <p:cNvGrpSpPr/>
          <p:nvPr userDrawn="1"/>
        </p:nvGrpSpPr>
        <p:grpSpPr>
          <a:xfrm>
            <a:off x="6965726" y="6232981"/>
            <a:ext cx="1933546" cy="355982"/>
            <a:chOff x="10239375" y="6688139"/>
            <a:chExt cx="2842245" cy="523426"/>
          </a:xfrm>
        </p:grpSpPr>
        <p:pic>
          <p:nvPicPr>
            <p:cNvPr id="12" name="Picture 11"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688139"/>
              <a:ext cx="554657" cy="523426"/>
            </a:xfrm>
            <a:prstGeom prst="rect">
              <a:avLst/>
            </a:prstGeom>
          </p:spPr>
        </p:pic>
        <p:pic>
          <p:nvPicPr>
            <p:cNvPr id="13" name="Picture 12" descr="IPSOS_GAMECHANGERS_blue.png"/>
            <p:cNvPicPr>
              <a:picLocks noChangeAspect="1"/>
            </p:cNvPicPr>
            <p:nvPr userDrawn="1"/>
          </p:nvPicPr>
          <p:blipFill rotWithShape="1">
            <a:blip r:embed="rId2" cstate="print">
              <a:biLevel thresh="25000"/>
              <a:extLst>
                <a:ext uri="{28A0092B-C50C-407E-A947-70E740481C1C}">
                  <a14:useLocalDpi xmlns:a14="http://schemas.microsoft.com/office/drawing/2010/main" val="0"/>
                </a:ext>
              </a:extLst>
            </a:blip>
            <a:srcRect t="14610" r="22774"/>
            <a:stretch/>
          </p:blipFill>
          <p:spPr>
            <a:xfrm>
              <a:off x="10239375" y="6804025"/>
              <a:ext cx="2028825" cy="407539"/>
            </a:xfrm>
            <a:prstGeom prst="rect">
              <a:avLst/>
            </a:prstGeom>
          </p:spPr>
        </p:pic>
      </p:grpSp>
      <p:pic>
        <p:nvPicPr>
          <p:cNvPr id="15" name="Picture 7" descr="C:\Users\Graphics Dude Ltd\Graphics Dude Ltd\Work\PC - IM - 150415A (template pt2)\Graphics\Tags\Ipsos Healthcare-WT-col.png"/>
          <p:cNvPicPr>
            <a:picLocks noChangeAspect="1" noChangeArrowheads="1"/>
          </p:cNvPicPr>
          <p:nvPr userDrawn="1"/>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7218611" y="195378"/>
            <a:ext cx="1707973" cy="24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35675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ill2_Text Options">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3" y="857959"/>
            <a:ext cx="8654595" cy="457048"/>
          </a:xfrm>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4000" y="331099"/>
            <a:ext cx="6725791" cy="590215"/>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34000" y="1851257"/>
            <a:ext cx="7870391" cy="352401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Box 13"/>
          <p:cNvSpPr txBox="1"/>
          <p:nvPr userDrawn="1"/>
        </p:nvSpPr>
        <p:spPr>
          <a:xfrm>
            <a:off x="239634" y="6249103"/>
            <a:ext cx="307188" cy="317340"/>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6341236"/>
            <a:ext cx="691172" cy="225209"/>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grpSp>
        <p:nvGrpSpPr>
          <p:cNvPr id="12" name="Group 11"/>
          <p:cNvGrpSpPr/>
          <p:nvPr userDrawn="1"/>
        </p:nvGrpSpPr>
        <p:grpSpPr>
          <a:xfrm>
            <a:off x="6965726" y="6232981"/>
            <a:ext cx="1933546" cy="355982"/>
            <a:chOff x="10239375" y="6688139"/>
            <a:chExt cx="2842245" cy="523426"/>
          </a:xfrm>
        </p:grpSpPr>
        <p:pic>
          <p:nvPicPr>
            <p:cNvPr id="13" name="Picture 12"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688139"/>
              <a:ext cx="554657" cy="523426"/>
            </a:xfrm>
            <a:prstGeom prst="rect">
              <a:avLst/>
            </a:prstGeom>
          </p:spPr>
        </p:pic>
        <p:pic>
          <p:nvPicPr>
            <p:cNvPr id="20" name="Picture 19" descr="IPSOS_GAMECHANGERS_blue.png"/>
            <p:cNvPicPr>
              <a:picLocks noChangeAspect="1"/>
            </p:cNvPicPr>
            <p:nvPr userDrawn="1"/>
          </p:nvPicPr>
          <p:blipFill rotWithShape="1">
            <a:blip r:embed="rId2" cstate="print">
              <a:biLevel thresh="25000"/>
              <a:extLst>
                <a:ext uri="{28A0092B-C50C-407E-A947-70E740481C1C}">
                  <a14:useLocalDpi xmlns:a14="http://schemas.microsoft.com/office/drawing/2010/main" val="0"/>
                </a:ext>
              </a:extLst>
            </a:blip>
            <a:srcRect t="14610" r="22774"/>
            <a:stretch/>
          </p:blipFill>
          <p:spPr>
            <a:xfrm>
              <a:off x="10239375" y="6804025"/>
              <a:ext cx="2028825" cy="407539"/>
            </a:xfrm>
            <a:prstGeom prst="rect">
              <a:avLst/>
            </a:prstGeom>
          </p:spPr>
        </p:pic>
      </p:grpSp>
      <p:pic>
        <p:nvPicPr>
          <p:cNvPr id="16" name="Picture 7" descr="C:\Users\Graphics Dude Ltd\Graphics Dude Ltd\Work\PC - IM - 150415A (template pt2)\Graphics\Tags\Ipsos Healthcare-WT-col.png"/>
          <p:cNvPicPr>
            <a:picLocks noChangeAspect="1" noChangeArrowheads="1"/>
          </p:cNvPicPr>
          <p:nvPr userDrawn="1"/>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7218611" y="195378"/>
            <a:ext cx="1707973" cy="24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58074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Fill2_Bullets Only">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3" y="857959"/>
            <a:ext cx="8654595" cy="457048"/>
          </a:xfrm>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4000" y="331099"/>
            <a:ext cx="6725791" cy="590215"/>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sp>
        <p:nvSpPr>
          <p:cNvPr id="14" name="TextBox 13"/>
          <p:cNvSpPr txBox="1"/>
          <p:nvPr userDrawn="1"/>
        </p:nvSpPr>
        <p:spPr>
          <a:xfrm>
            <a:off x="239634" y="6249103"/>
            <a:ext cx="307188" cy="317340"/>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6341236"/>
            <a:ext cx="691172" cy="225209"/>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sp>
        <p:nvSpPr>
          <p:cNvPr id="12" name="Text Placeholder 4"/>
          <p:cNvSpPr>
            <a:spLocks noGrp="1"/>
          </p:cNvSpPr>
          <p:nvPr>
            <p:ph type="body" sz="quarter" idx="14" hasCustomPrompt="1"/>
          </p:nvPr>
        </p:nvSpPr>
        <p:spPr>
          <a:xfrm>
            <a:off x="233365" y="1865606"/>
            <a:ext cx="8288337" cy="3519196"/>
          </a:xfrm>
        </p:spPr>
        <p:txBody>
          <a:bodyPr/>
          <a:lstStyle>
            <a:lvl1pPr marL="176213" indent="-176213">
              <a:lnSpc>
                <a:spcPct val="100000"/>
              </a:lnSpc>
              <a:spcBef>
                <a:spcPts val="300"/>
              </a:spcBef>
              <a:spcAft>
                <a:spcPts val="300"/>
              </a:spcAft>
              <a:buFont typeface="Arial" panose="020B0604020202020204" pitchFamily="34" charset="0"/>
              <a:buChar char="•"/>
              <a:defRPr sz="1200" cap="none">
                <a:solidFill>
                  <a:schemeClr val="bg1"/>
                </a:solidFill>
              </a:defRPr>
            </a:lvl1pPr>
            <a:lvl2pPr marL="476250" indent="-166688">
              <a:lnSpc>
                <a:spcPct val="100000"/>
              </a:lnSpc>
              <a:spcBef>
                <a:spcPts val="300"/>
              </a:spcBef>
              <a:spcAft>
                <a:spcPts val="300"/>
              </a:spcAft>
              <a:buFont typeface="Arial" panose="020B0604020202020204" pitchFamily="34" charset="0"/>
              <a:buChar char="–"/>
              <a:tabLst/>
              <a:defRPr sz="1200">
                <a:solidFill>
                  <a:schemeClr val="bg1"/>
                </a:solidFill>
              </a:defRPr>
            </a:lvl2pPr>
            <a:lvl3pPr marL="692150" indent="-177800">
              <a:lnSpc>
                <a:spcPct val="100000"/>
              </a:lnSpc>
              <a:spcBef>
                <a:spcPts val="300"/>
              </a:spcBef>
              <a:spcAft>
                <a:spcPts val="300"/>
              </a:spcAft>
              <a:buSzPct val="85000"/>
              <a:buFont typeface="Arial" panose="020B0604020202020204" pitchFamily="34" charset="0"/>
              <a:buChar char="•"/>
              <a:defRPr sz="1200">
                <a:solidFill>
                  <a:schemeClr val="bg1"/>
                </a:solidFill>
              </a:defRPr>
            </a:lvl3pPr>
            <a:lvl5pPr marL="968375" indent="-174625">
              <a:lnSpc>
                <a:spcPct val="100000"/>
              </a:lnSpc>
              <a:spcBef>
                <a:spcPts val="300"/>
              </a:spcBef>
              <a:spcAft>
                <a:spcPts val="300"/>
              </a:spcAft>
              <a:buSzPct val="85000"/>
              <a:buFont typeface="Arial" panose="020B0604020202020204" pitchFamily="34" charset="0"/>
              <a:buChar char="-"/>
              <a:defRPr sz="1200">
                <a:solidFill>
                  <a:schemeClr val="bg1"/>
                </a:solidFill>
              </a:defRPr>
            </a:lvl5pPr>
          </a:lstStyle>
          <a:p>
            <a:pPr lvl="0"/>
            <a:r>
              <a:rPr lang="en-US" dirty="0"/>
              <a:t>First level bullet</a:t>
            </a:r>
          </a:p>
          <a:p>
            <a:pPr lvl="1"/>
            <a:r>
              <a:rPr lang="en-US" dirty="0"/>
              <a:t>Second level</a:t>
            </a:r>
          </a:p>
          <a:p>
            <a:pPr lvl="2"/>
            <a:r>
              <a:rPr lang="en-US" dirty="0"/>
              <a:t>Third level</a:t>
            </a:r>
          </a:p>
          <a:p>
            <a:pPr lvl="4"/>
            <a:r>
              <a:rPr lang="en-US" dirty="0"/>
              <a:t>Fourth level</a:t>
            </a:r>
            <a:endParaRPr lang="en-GB" dirty="0"/>
          </a:p>
        </p:txBody>
      </p:sp>
      <p:grpSp>
        <p:nvGrpSpPr>
          <p:cNvPr id="13" name="Group 12"/>
          <p:cNvGrpSpPr/>
          <p:nvPr userDrawn="1"/>
        </p:nvGrpSpPr>
        <p:grpSpPr>
          <a:xfrm>
            <a:off x="6965726" y="6232981"/>
            <a:ext cx="1933546" cy="355982"/>
            <a:chOff x="10239375" y="6688139"/>
            <a:chExt cx="2842245" cy="523426"/>
          </a:xfrm>
        </p:grpSpPr>
        <p:pic>
          <p:nvPicPr>
            <p:cNvPr id="20" name="Picture 19"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688139"/>
              <a:ext cx="554657" cy="523426"/>
            </a:xfrm>
            <a:prstGeom prst="rect">
              <a:avLst/>
            </a:prstGeom>
          </p:spPr>
        </p:pic>
        <p:pic>
          <p:nvPicPr>
            <p:cNvPr id="21" name="Picture 20" descr="IPSOS_GAMECHANGERS_blue.png"/>
            <p:cNvPicPr>
              <a:picLocks noChangeAspect="1"/>
            </p:cNvPicPr>
            <p:nvPr userDrawn="1"/>
          </p:nvPicPr>
          <p:blipFill rotWithShape="1">
            <a:blip r:embed="rId2" cstate="print">
              <a:biLevel thresh="25000"/>
              <a:extLst>
                <a:ext uri="{28A0092B-C50C-407E-A947-70E740481C1C}">
                  <a14:useLocalDpi xmlns:a14="http://schemas.microsoft.com/office/drawing/2010/main" val="0"/>
                </a:ext>
              </a:extLst>
            </a:blip>
            <a:srcRect t="14610" r="22774"/>
            <a:stretch/>
          </p:blipFill>
          <p:spPr>
            <a:xfrm>
              <a:off x="10239375" y="6804025"/>
              <a:ext cx="2028825" cy="407539"/>
            </a:xfrm>
            <a:prstGeom prst="rect">
              <a:avLst/>
            </a:prstGeom>
          </p:spPr>
        </p:pic>
      </p:grpSp>
      <p:pic>
        <p:nvPicPr>
          <p:cNvPr id="16" name="Picture 7" descr="C:\Users\Graphics Dude Ltd\Graphics Dude Ltd\Work\PC - IM - 150415A (template pt2)\Graphics\Tags\Ipsos Healthcare-WT-col.png"/>
          <p:cNvPicPr>
            <a:picLocks noChangeAspect="1" noChangeArrowheads="1"/>
          </p:cNvPicPr>
          <p:nvPr userDrawn="1"/>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7218611" y="195378"/>
            <a:ext cx="1707973" cy="24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98821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Fill3_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black"/>
        <p:txBody>
          <a:bodyPr/>
          <a:lstStyle>
            <a:lvl1pPr>
              <a:defRPr baseline="0">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bwMode="black">
          <a:xfrm>
            <a:off x="232376" y="331099"/>
            <a:ext cx="6733351" cy="590215"/>
          </a:xfrm>
        </p:spPr>
        <p:txBody>
          <a:bodyPr anchor="b">
            <a:normAutofit/>
          </a:bodyPr>
          <a:lstStyle>
            <a:lvl1pPr marL="0" indent="0">
              <a:buNone/>
              <a:defRPr sz="1900" b="0" baseline="0">
                <a:solidFill>
                  <a:schemeClr val="bg1"/>
                </a:solidFill>
              </a:defRPr>
            </a:lvl1pPr>
          </a:lstStyle>
          <a:p>
            <a:pPr lvl="0"/>
            <a:r>
              <a:rPr lang="en-US" dirty="0"/>
              <a:t>CLICK TO ADD TAG LINE OR BEGINNING OF TITLE</a:t>
            </a:r>
            <a:endParaRPr lang="en-GB" dirty="0"/>
          </a:p>
        </p:txBody>
      </p:sp>
      <p:sp>
        <p:nvSpPr>
          <p:cNvPr id="13" name="TextBox 12"/>
          <p:cNvSpPr txBox="1"/>
          <p:nvPr userDrawn="1"/>
        </p:nvSpPr>
        <p:spPr>
          <a:xfrm>
            <a:off x="239634" y="6249103"/>
            <a:ext cx="307188" cy="317340"/>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6341236"/>
            <a:ext cx="691172" cy="225209"/>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pic>
        <p:nvPicPr>
          <p:cNvPr id="14" name="Picture 7" descr="C:\Users\Graphics Dude Ltd\Graphics Dude Ltd\Work\PC - IM - 150415A (template pt2)\Graphics\Tags\Ipsos Healthcare-WT-col.png"/>
          <p:cNvPicPr>
            <a:picLocks noChangeAspect="1" noChangeArrowheads="1"/>
          </p:cNvPicPr>
          <p:nvPr userDrawn="1"/>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7218611" y="195378"/>
            <a:ext cx="1707973" cy="24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87018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Fill3_Text Options">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2377" y="331099"/>
            <a:ext cx="6733349" cy="590215"/>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32377" y="1851261"/>
            <a:ext cx="7885666" cy="352400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Box 13"/>
          <p:cNvSpPr txBox="1"/>
          <p:nvPr userDrawn="1"/>
        </p:nvSpPr>
        <p:spPr>
          <a:xfrm>
            <a:off x="239634" y="6249103"/>
            <a:ext cx="307188" cy="317340"/>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6341236"/>
            <a:ext cx="691172" cy="225209"/>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grpSp>
        <p:nvGrpSpPr>
          <p:cNvPr id="12" name="Group 11"/>
          <p:cNvGrpSpPr/>
          <p:nvPr userDrawn="1"/>
        </p:nvGrpSpPr>
        <p:grpSpPr>
          <a:xfrm>
            <a:off x="6965726" y="6232981"/>
            <a:ext cx="1933546" cy="355982"/>
            <a:chOff x="10239375" y="6688139"/>
            <a:chExt cx="2842245" cy="523426"/>
          </a:xfrm>
        </p:grpSpPr>
        <p:pic>
          <p:nvPicPr>
            <p:cNvPr id="13" name="Picture 12"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688139"/>
              <a:ext cx="554657" cy="523426"/>
            </a:xfrm>
            <a:prstGeom prst="rect">
              <a:avLst/>
            </a:prstGeom>
          </p:spPr>
        </p:pic>
        <p:pic>
          <p:nvPicPr>
            <p:cNvPr id="20" name="Picture 19" descr="IPSOS_GAMECHANGERS_blue.png"/>
            <p:cNvPicPr>
              <a:picLocks noChangeAspect="1"/>
            </p:cNvPicPr>
            <p:nvPr userDrawn="1"/>
          </p:nvPicPr>
          <p:blipFill rotWithShape="1">
            <a:blip r:embed="rId2" cstate="print">
              <a:biLevel thresh="25000"/>
              <a:extLst>
                <a:ext uri="{28A0092B-C50C-407E-A947-70E740481C1C}">
                  <a14:useLocalDpi xmlns:a14="http://schemas.microsoft.com/office/drawing/2010/main" val="0"/>
                </a:ext>
              </a:extLst>
            </a:blip>
            <a:srcRect t="14610" r="22774"/>
            <a:stretch/>
          </p:blipFill>
          <p:spPr>
            <a:xfrm>
              <a:off x="10239375" y="6804025"/>
              <a:ext cx="2028825" cy="407539"/>
            </a:xfrm>
            <a:prstGeom prst="rect">
              <a:avLst/>
            </a:prstGeom>
          </p:spPr>
        </p:pic>
      </p:grpSp>
      <p:pic>
        <p:nvPicPr>
          <p:cNvPr id="16" name="Picture 7" descr="C:\Users\Graphics Dude Ltd\Graphics Dude Ltd\Work\PC - IM - 150415A (template pt2)\Graphics\Tags\Ipsos Healthcare-WT-col.png"/>
          <p:cNvPicPr>
            <a:picLocks noChangeAspect="1" noChangeArrowheads="1"/>
          </p:cNvPicPr>
          <p:nvPr userDrawn="1"/>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7218611" y="195378"/>
            <a:ext cx="1707973" cy="24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66522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Fill3_Bullets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32377" y="331099"/>
            <a:ext cx="6733349" cy="590215"/>
          </a:xfrm>
        </p:spPr>
        <p:txBody>
          <a:bodyPr anchor="b">
            <a:normAutofit/>
          </a:bodyPr>
          <a:lstStyle>
            <a:lvl1pPr marL="0" indent="0">
              <a:buNone/>
              <a:defRPr sz="1900" b="0">
                <a:solidFill>
                  <a:schemeClr val="bg1"/>
                </a:solidFill>
              </a:defRPr>
            </a:lvl1pPr>
          </a:lstStyle>
          <a:p>
            <a:pPr lvl="0"/>
            <a:r>
              <a:rPr lang="en-US" dirty="0"/>
              <a:t>CLICK TO ADD TAG LINE OR BEGINNING OF TITLE</a:t>
            </a:r>
            <a:endParaRPr lang="en-GB" dirty="0"/>
          </a:p>
        </p:txBody>
      </p:sp>
      <p:sp>
        <p:nvSpPr>
          <p:cNvPr id="14" name="TextBox 13"/>
          <p:cNvSpPr txBox="1"/>
          <p:nvPr userDrawn="1"/>
        </p:nvSpPr>
        <p:spPr>
          <a:xfrm>
            <a:off x="239634" y="6249103"/>
            <a:ext cx="307188" cy="317340"/>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15" name="TextBox 14"/>
          <p:cNvSpPr txBox="1"/>
          <p:nvPr userDrawn="1"/>
        </p:nvSpPr>
        <p:spPr>
          <a:xfrm>
            <a:off x="629736" y="6341236"/>
            <a:ext cx="691172" cy="225209"/>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sp>
        <p:nvSpPr>
          <p:cNvPr id="12" name="Text Placeholder 4"/>
          <p:cNvSpPr>
            <a:spLocks noGrp="1"/>
          </p:cNvSpPr>
          <p:nvPr>
            <p:ph type="body" sz="quarter" idx="14" hasCustomPrompt="1"/>
          </p:nvPr>
        </p:nvSpPr>
        <p:spPr>
          <a:xfrm>
            <a:off x="233365" y="1865606"/>
            <a:ext cx="8288337" cy="3519196"/>
          </a:xfrm>
        </p:spPr>
        <p:txBody>
          <a:bodyPr/>
          <a:lstStyle>
            <a:lvl1pPr marL="176213" indent="-176213">
              <a:lnSpc>
                <a:spcPct val="100000"/>
              </a:lnSpc>
              <a:spcBef>
                <a:spcPts val="300"/>
              </a:spcBef>
              <a:spcAft>
                <a:spcPts val="300"/>
              </a:spcAft>
              <a:buFont typeface="Arial" panose="020B0604020202020204" pitchFamily="34" charset="0"/>
              <a:buChar char="•"/>
              <a:defRPr sz="1200" cap="none">
                <a:solidFill>
                  <a:schemeClr val="bg1"/>
                </a:solidFill>
              </a:defRPr>
            </a:lvl1pPr>
            <a:lvl2pPr marL="476250" indent="-166688">
              <a:lnSpc>
                <a:spcPct val="100000"/>
              </a:lnSpc>
              <a:spcBef>
                <a:spcPts val="300"/>
              </a:spcBef>
              <a:spcAft>
                <a:spcPts val="300"/>
              </a:spcAft>
              <a:buFont typeface="Arial" panose="020B0604020202020204" pitchFamily="34" charset="0"/>
              <a:buChar char="–"/>
              <a:tabLst/>
              <a:defRPr sz="1200">
                <a:solidFill>
                  <a:schemeClr val="bg1"/>
                </a:solidFill>
              </a:defRPr>
            </a:lvl2pPr>
            <a:lvl3pPr marL="692150" indent="-177800">
              <a:lnSpc>
                <a:spcPct val="100000"/>
              </a:lnSpc>
              <a:spcBef>
                <a:spcPts val="300"/>
              </a:spcBef>
              <a:spcAft>
                <a:spcPts val="300"/>
              </a:spcAft>
              <a:buSzPct val="85000"/>
              <a:buFont typeface="Arial" panose="020B0604020202020204" pitchFamily="34" charset="0"/>
              <a:buChar char="•"/>
              <a:defRPr sz="1200">
                <a:solidFill>
                  <a:schemeClr val="bg1"/>
                </a:solidFill>
              </a:defRPr>
            </a:lvl3pPr>
            <a:lvl5pPr marL="968375" indent="-174625">
              <a:lnSpc>
                <a:spcPct val="100000"/>
              </a:lnSpc>
              <a:spcBef>
                <a:spcPts val="300"/>
              </a:spcBef>
              <a:spcAft>
                <a:spcPts val="300"/>
              </a:spcAft>
              <a:buSzPct val="85000"/>
              <a:buFont typeface="Arial" panose="020B0604020202020204" pitchFamily="34" charset="0"/>
              <a:buChar char="-"/>
              <a:defRPr sz="1200">
                <a:solidFill>
                  <a:schemeClr val="bg1"/>
                </a:solidFill>
              </a:defRPr>
            </a:lvl5pPr>
          </a:lstStyle>
          <a:p>
            <a:pPr lvl="0"/>
            <a:r>
              <a:rPr lang="en-US" dirty="0"/>
              <a:t>First level bullet</a:t>
            </a:r>
          </a:p>
          <a:p>
            <a:pPr lvl="1"/>
            <a:r>
              <a:rPr lang="en-US" dirty="0"/>
              <a:t>Second level</a:t>
            </a:r>
          </a:p>
          <a:p>
            <a:pPr lvl="2"/>
            <a:r>
              <a:rPr lang="en-US" dirty="0"/>
              <a:t>Third level</a:t>
            </a:r>
          </a:p>
          <a:p>
            <a:pPr lvl="4"/>
            <a:r>
              <a:rPr lang="en-US" dirty="0"/>
              <a:t>Fourth level</a:t>
            </a:r>
            <a:endParaRPr lang="en-GB" dirty="0"/>
          </a:p>
        </p:txBody>
      </p:sp>
      <p:grpSp>
        <p:nvGrpSpPr>
          <p:cNvPr id="13" name="Group 12"/>
          <p:cNvGrpSpPr/>
          <p:nvPr userDrawn="1"/>
        </p:nvGrpSpPr>
        <p:grpSpPr>
          <a:xfrm>
            <a:off x="6965726" y="6232981"/>
            <a:ext cx="1933546" cy="355982"/>
            <a:chOff x="10239375" y="6688139"/>
            <a:chExt cx="2842245" cy="523426"/>
          </a:xfrm>
        </p:grpSpPr>
        <p:pic>
          <p:nvPicPr>
            <p:cNvPr id="20" name="Picture 19"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688139"/>
              <a:ext cx="554657" cy="523426"/>
            </a:xfrm>
            <a:prstGeom prst="rect">
              <a:avLst/>
            </a:prstGeom>
          </p:spPr>
        </p:pic>
        <p:pic>
          <p:nvPicPr>
            <p:cNvPr id="22" name="Picture 21" descr="IPSOS_GAMECHANGERS_blue.png"/>
            <p:cNvPicPr>
              <a:picLocks noChangeAspect="1"/>
            </p:cNvPicPr>
            <p:nvPr userDrawn="1"/>
          </p:nvPicPr>
          <p:blipFill rotWithShape="1">
            <a:blip r:embed="rId2" cstate="print">
              <a:biLevel thresh="25000"/>
              <a:extLst>
                <a:ext uri="{28A0092B-C50C-407E-A947-70E740481C1C}">
                  <a14:useLocalDpi xmlns:a14="http://schemas.microsoft.com/office/drawing/2010/main" val="0"/>
                </a:ext>
              </a:extLst>
            </a:blip>
            <a:srcRect t="14610" r="22774"/>
            <a:stretch/>
          </p:blipFill>
          <p:spPr>
            <a:xfrm>
              <a:off x="10239375" y="6804025"/>
              <a:ext cx="2028825" cy="407539"/>
            </a:xfrm>
            <a:prstGeom prst="rect">
              <a:avLst/>
            </a:prstGeom>
          </p:spPr>
        </p:pic>
      </p:grpSp>
      <p:pic>
        <p:nvPicPr>
          <p:cNvPr id="16" name="Picture 7" descr="C:\Users\Graphics Dude Ltd\Graphics Dude Ltd\Work\PC - IM - 150415A (template pt2)\Graphics\Tags\Ipsos Healthcare-WT-col.png"/>
          <p:cNvPicPr>
            <a:picLocks noChangeAspect="1" noChangeArrowheads="1"/>
          </p:cNvPicPr>
          <p:nvPr userDrawn="1"/>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7218611" y="195378"/>
            <a:ext cx="1707973" cy="24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83664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_Main Title - 1/3 Image">
    <p:spTree>
      <p:nvGrpSpPr>
        <p:cNvPr id="1" name=""/>
        <p:cNvGrpSpPr/>
        <p:nvPr/>
      </p:nvGrpSpPr>
      <p:grpSpPr>
        <a:xfrm>
          <a:off x="0" y="0"/>
          <a:ext cx="0" cy="0"/>
          <a:chOff x="0" y="0"/>
          <a:chExt cx="0" cy="0"/>
        </a:xfrm>
      </p:grpSpPr>
      <p:sp>
        <p:nvSpPr>
          <p:cNvPr id="5" name="Picture Placeholder 4"/>
          <p:cNvSpPr>
            <a:spLocks noGrp="1"/>
          </p:cNvSpPr>
          <p:nvPr>
            <p:ph type="pic" sz="quarter" idx="16"/>
          </p:nvPr>
        </p:nvSpPr>
        <p:spPr>
          <a:xfrm>
            <a:off x="-9526" y="-9523"/>
            <a:ext cx="4714345" cy="6875913"/>
          </a:xfrm>
          <a:custGeom>
            <a:avLst/>
            <a:gdLst>
              <a:gd name="connsiteX0" fmla="*/ 0 w 4000500"/>
              <a:gd name="connsiteY0" fmla="*/ 0 h 5143500"/>
              <a:gd name="connsiteX1" fmla="*/ 4000500 w 4000500"/>
              <a:gd name="connsiteY1" fmla="*/ 0 h 5143500"/>
              <a:gd name="connsiteX2" fmla="*/ 4000500 w 4000500"/>
              <a:gd name="connsiteY2" fmla="*/ 5143500 h 5143500"/>
              <a:gd name="connsiteX3" fmla="*/ 0 w 4000500"/>
              <a:gd name="connsiteY3" fmla="*/ 5143500 h 5143500"/>
              <a:gd name="connsiteX4" fmla="*/ 0 w 4000500"/>
              <a:gd name="connsiteY4" fmla="*/ 0 h 5143500"/>
              <a:gd name="connsiteX0" fmla="*/ 0 w 4000500"/>
              <a:gd name="connsiteY0" fmla="*/ 0 h 5143500"/>
              <a:gd name="connsiteX1" fmla="*/ 432547 w 4000500"/>
              <a:gd name="connsiteY1" fmla="*/ 8964 h 5143500"/>
              <a:gd name="connsiteX2" fmla="*/ 4000500 w 4000500"/>
              <a:gd name="connsiteY2" fmla="*/ 5143500 h 5143500"/>
              <a:gd name="connsiteX3" fmla="*/ 0 w 4000500"/>
              <a:gd name="connsiteY3" fmla="*/ 5143500 h 5143500"/>
              <a:gd name="connsiteX4" fmla="*/ 0 w 4000500"/>
              <a:gd name="connsiteY4" fmla="*/ 0 h 5143500"/>
              <a:gd name="connsiteX0" fmla="*/ 0 w 3740523"/>
              <a:gd name="connsiteY0" fmla="*/ 0 h 5143500"/>
              <a:gd name="connsiteX1" fmla="*/ 432547 w 3740523"/>
              <a:gd name="connsiteY1" fmla="*/ 8964 h 5143500"/>
              <a:gd name="connsiteX2" fmla="*/ 3740523 w 3740523"/>
              <a:gd name="connsiteY2" fmla="*/ 5143500 h 5143500"/>
              <a:gd name="connsiteX3" fmla="*/ 0 w 3740523"/>
              <a:gd name="connsiteY3" fmla="*/ 5143500 h 5143500"/>
              <a:gd name="connsiteX4" fmla="*/ 0 w 3740523"/>
              <a:gd name="connsiteY4" fmla="*/ 0 h 5143500"/>
              <a:gd name="connsiteX0" fmla="*/ 0 w 3740523"/>
              <a:gd name="connsiteY0" fmla="*/ 0 h 5143500"/>
              <a:gd name="connsiteX1" fmla="*/ 441511 w 3740523"/>
              <a:gd name="connsiteY1" fmla="*/ 17929 h 5143500"/>
              <a:gd name="connsiteX2" fmla="*/ 3740523 w 3740523"/>
              <a:gd name="connsiteY2" fmla="*/ 5143500 h 5143500"/>
              <a:gd name="connsiteX3" fmla="*/ 0 w 3740523"/>
              <a:gd name="connsiteY3" fmla="*/ 5143500 h 5143500"/>
              <a:gd name="connsiteX4" fmla="*/ 0 w 3740523"/>
              <a:gd name="connsiteY4" fmla="*/ 0 h 5143500"/>
              <a:gd name="connsiteX0" fmla="*/ 0 w 3740523"/>
              <a:gd name="connsiteY0" fmla="*/ 8966 h 5152466"/>
              <a:gd name="connsiteX1" fmla="*/ 441511 w 3740523"/>
              <a:gd name="connsiteY1" fmla="*/ 0 h 5152466"/>
              <a:gd name="connsiteX2" fmla="*/ 3740523 w 3740523"/>
              <a:gd name="connsiteY2" fmla="*/ 5152466 h 5152466"/>
              <a:gd name="connsiteX3" fmla="*/ 0 w 3740523"/>
              <a:gd name="connsiteY3" fmla="*/ 5152466 h 5152466"/>
              <a:gd name="connsiteX4" fmla="*/ 0 w 3740523"/>
              <a:gd name="connsiteY4" fmla="*/ 8966 h 5152466"/>
              <a:gd name="connsiteX0" fmla="*/ 0 w 3797216"/>
              <a:gd name="connsiteY0" fmla="*/ 8966 h 5152466"/>
              <a:gd name="connsiteX1" fmla="*/ 441511 w 3797216"/>
              <a:gd name="connsiteY1" fmla="*/ 0 h 5152466"/>
              <a:gd name="connsiteX2" fmla="*/ 3797216 w 3797216"/>
              <a:gd name="connsiteY2" fmla="*/ 5152466 h 5152466"/>
              <a:gd name="connsiteX3" fmla="*/ 0 w 3797216"/>
              <a:gd name="connsiteY3" fmla="*/ 5152466 h 5152466"/>
              <a:gd name="connsiteX4" fmla="*/ 0 w 3797216"/>
              <a:gd name="connsiteY4" fmla="*/ 8966 h 5152466"/>
              <a:gd name="connsiteX0" fmla="*/ 0 w 3797216"/>
              <a:gd name="connsiteY0" fmla="*/ 0 h 5143500"/>
              <a:gd name="connsiteX1" fmla="*/ 299780 w 3797216"/>
              <a:gd name="connsiteY1" fmla="*/ 16201 h 5143500"/>
              <a:gd name="connsiteX2" fmla="*/ 3797216 w 3797216"/>
              <a:gd name="connsiteY2" fmla="*/ 5143500 h 5143500"/>
              <a:gd name="connsiteX3" fmla="*/ 0 w 3797216"/>
              <a:gd name="connsiteY3" fmla="*/ 5143500 h 5143500"/>
              <a:gd name="connsiteX4" fmla="*/ 0 w 3797216"/>
              <a:gd name="connsiteY4" fmla="*/ 0 h 5143500"/>
              <a:gd name="connsiteX0" fmla="*/ 0 w 3974380"/>
              <a:gd name="connsiteY0" fmla="*/ 0 h 5143500"/>
              <a:gd name="connsiteX1" fmla="*/ 299780 w 3974380"/>
              <a:gd name="connsiteY1" fmla="*/ 16201 h 5143500"/>
              <a:gd name="connsiteX2" fmla="*/ 3974380 w 3974380"/>
              <a:gd name="connsiteY2" fmla="*/ 5118334 h 5143500"/>
              <a:gd name="connsiteX3" fmla="*/ 0 w 3974380"/>
              <a:gd name="connsiteY3" fmla="*/ 5143500 h 5143500"/>
              <a:gd name="connsiteX4" fmla="*/ 0 w 3974380"/>
              <a:gd name="connsiteY4" fmla="*/ 0 h 5143500"/>
              <a:gd name="connsiteX0" fmla="*/ 0 w 3974380"/>
              <a:gd name="connsiteY0" fmla="*/ 2675 h 5146175"/>
              <a:gd name="connsiteX1" fmla="*/ 306867 w 3974380"/>
              <a:gd name="connsiteY1" fmla="*/ 0 h 5146175"/>
              <a:gd name="connsiteX2" fmla="*/ 3974380 w 3974380"/>
              <a:gd name="connsiteY2" fmla="*/ 5121009 h 5146175"/>
              <a:gd name="connsiteX3" fmla="*/ 0 w 3974380"/>
              <a:gd name="connsiteY3" fmla="*/ 5146175 h 5146175"/>
              <a:gd name="connsiteX4" fmla="*/ 0 w 3974380"/>
              <a:gd name="connsiteY4" fmla="*/ 2675 h 5146175"/>
              <a:gd name="connsiteX0" fmla="*/ 0 w 3974380"/>
              <a:gd name="connsiteY0" fmla="*/ 2675 h 5152467"/>
              <a:gd name="connsiteX1" fmla="*/ 306867 w 3974380"/>
              <a:gd name="connsiteY1" fmla="*/ 0 h 5152467"/>
              <a:gd name="connsiteX2" fmla="*/ 3974380 w 3974380"/>
              <a:gd name="connsiteY2" fmla="*/ 5152467 h 5152467"/>
              <a:gd name="connsiteX3" fmla="*/ 0 w 3974380"/>
              <a:gd name="connsiteY3" fmla="*/ 5146175 h 5152467"/>
              <a:gd name="connsiteX4" fmla="*/ 0 w 3974380"/>
              <a:gd name="connsiteY4" fmla="*/ 2675 h 5152467"/>
              <a:gd name="connsiteX0" fmla="*/ 0 w 3974380"/>
              <a:gd name="connsiteY0" fmla="*/ 2675 h 5152467"/>
              <a:gd name="connsiteX1" fmla="*/ 306867 w 3974380"/>
              <a:gd name="connsiteY1" fmla="*/ 0 h 5152467"/>
              <a:gd name="connsiteX2" fmla="*/ 3974380 w 3974380"/>
              <a:gd name="connsiteY2" fmla="*/ 5152467 h 5152467"/>
              <a:gd name="connsiteX3" fmla="*/ 21260 w 3974380"/>
              <a:gd name="connsiteY3" fmla="*/ 5146175 h 5152467"/>
              <a:gd name="connsiteX4" fmla="*/ 0 w 3974380"/>
              <a:gd name="connsiteY4" fmla="*/ 2675 h 5152467"/>
              <a:gd name="connsiteX0" fmla="*/ 0 w 3974380"/>
              <a:gd name="connsiteY0" fmla="*/ 2675 h 5152467"/>
              <a:gd name="connsiteX1" fmla="*/ 306867 w 3974380"/>
              <a:gd name="connsiteY1" fmla="*/ 0 h 5152467"/>
              <a:gd name="connsiteX2" fmla="*/ 3974380 w 3974380"/>
              <a:gd name="connsiteY2" fmla="*/ 5152467 h 5152467"/>
              <a:gd name="connsiteX3" fmla="*/ 14173 w 3974380"/>
              <a:gd name="connsiteY3" fmla="*/ 5152467 h 5152467"/>
              <a:gd name="connsiteX4" fmla="*/ 0 w 3974380"/>
              <a:gd name="connsiteY4" fmla="*/ 2675 h 5152467"/>
              <a:gd name="connsiteX0" fmla="*/ 3766 w 3978146"/>
              <a:gd name="connsiteY0" fmla="*/ 2675 h 5152467"/>
              <a:gd name="connsiteX1" fmla="*/ 310633 w 3978146"/>
              <a:gd name="connsiteY1" fmla="*/ 0 h 5152467"/>
              <a:gd name="connsiteX2" fmla="*/ 3978146 w 3978146"/>
              <a:gd name="connsiteY2" fmla="*/ 5152467 h 5152467"/>
              <a:gd name="connsiteX3" fmla="*/ 1847 w 3978146"/>
              <a:gd name="connsiteY3" fmla="*/ 5152467 h 5152467"/>
              <a:gd name="connsiteX4" fmla="*/ 3766 w 3978146"/>
              <a:gd name="connsiteY4" fmla="*/ 2675 h 5152467"/>
              <a:gd name="connsiteX0" fmla="*/ 0 w 3982426"/>
              <a:gd name="connsiteY0" fmla="*/ 0 h 5171223"/>
              <a:gd name="connsiteX1" fmla="*/ 314913 w 3982426"/>
              <a:gd name="connsiteY1" fmla="*/ 18756 h 5171223"/>
              <a:gd name="connsiteX2" fmla="*/ 3982426 w 3982426"/>
              <a:gd name="connsiteY2" fmla="*/ 5171223 h 5171223"/>
              <a:gd name="connsiteX3" fmla="*/ 6127 w 3982426"/>
              <a:gd name="connsiteY3" fmla="*/ 5171223 h 5171223"/>
              <a:gd name="connsiteX4" fmla="*/ 0 w 3982426"/>
              <a:gd name="connsiteY4" fmla="*/ 0 h 5171223"/>
              <a:gd name="connsiteX0" fmla="*/ 0 w 3982426"/>
              <a:gd name="connsiteY0" fmla="*/ 0 h 5156935"/>
              <a:gd name="connsiteX1" fmla="*/ 314913 w 3982426"/>
              <a:gd name="connsiteY1" fmla="*/ 4468 h 5156935"/>
              <a:gd name="connsiteX2" fmla="*/ 3982426 w 3982426"/>
              <a:gd name="connsiteY2" fmla="*/ 5156935 h 5156935"/>
              <a:gd name="connsiteX3" fmla="*/ 6127 w 3982426"/>
              <a:gd name="connsiteY3" fmla="*/ 5156935 h 5156935"/>
              <a:gd name="connsiteX4" fmla="*/ 0 w 3982426"/>
              <a:gd name="connsiteY4" fmla="*/ 0 h 5156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2426" h="5156935">
                <a:moveTo>
                  <a:pt x="0" y="0"/>
                </a:moveTo>
                <a:lnTo>
                  <a:pt x="314913" y="4468"/>
                </a:lnTo>
                <a:lnTo>
                  <a:pt x="3982426" y="5156935"/>
                </a:lnTo>
                <a:lnTo>
                  <a:pt x="6127" y="5156935"/>
                </a:lnTo>
                <a:cubicBezTo>
                  <a:pt x="-960" y="3442435"/>
                  <a:pt x="7087" y="1714500"/>
                  <a:pt x="0" y="0"/>
                </a:cubicBezTo>
                <a:close/>
              </a:path>
            </a:pathLst>
          </a:custGeom>
        </p:spPr>
        <p:txBody>
          <a:bodyPr/>
          <a:lstStyle/>
          <a:p>
            <a:r>
              <a:rPr lang="en-US"/>
              <a:t>Click icon to add picture</a:t>
            </a:r>
            <a:endParaRPr lang="en-GB"/>
          </a:p>
        </p:txBody>
      </p:sp>
      <p:sp>
        <p:nvSpPr>
          <p:cNvPr id="2" name="Title 1"/>
          <p:cNvSpPr>
            <a:spLocks noGrp="1"/>
          </p:cNvSpPr>
          <p:nvPr>
            <p:ph type="ctrTitle" hasCustomPrompt="1"/>
          </p:nvPr>
        </p:nvSpPr>
        <p:spPr>
          <a:xfrm>
            <a:off x="4176001" y="2952519"/>
            <a:ext cx="4699059" cy="512448"/>
          </a:xfrm>
        </p:spPr>
        <p:txBody>
          <a:bodyPr anchor="ctr"/>
          <a:lstStyle>
            <a:lvl1pPr>
              <a:defRPr sz="3700" baseline="0"/>
            </a:lvl1pPr>
          </a:lstStyle>
          <a:p>
            <a:r>
              <a:rPr lang="en-US" dirty="0"/>
              <a:t>Impact word(s)</a:t>
            </a:r>
          </a:p>
        </p:txBody>
      </p:sp>
      <p:sp>
        <p:nvSpPr>
          <p:cNvPr id="3" name="Subtitle 2"/>
          <p:cNvSpPr>
            <a:spLocks noGrp="1"/>
          </p:cNvSpPr>
          <p:nvPr>
            <p:ph type="subTitle" idx="1" hasCustomPrompt="1"/>
          </p:nvPr>
        </p:nvSpPr>
        <p:spPr>
          <a:xfrm>
            <a:off x="4176001" y="3819109"/>
            <a:ext cx="4699059" cy="1776400"/>
          </a:xfrm>
        </p:spPr>
        <p:txBody>
          <a:bodyPr/>
          <a:lstStyle>
            <a:lvl1pPr marL="0" indent="0" algn="l">
              <a:buNone/>
              <a:defRPr baseline="0">
                <a:solidFill>
                  <a:schemeClr val="bg2">
                    <a:lumMod val="75000"/>
                  </a:schemeClr>
                </a:solidFill>
              </a:defRPr>
            </a:lvl1pPr>
            <a:lvl2pPr marL="3240" indent="0" algn="l">
              <a:spcBef>
                <a:spcPts val="0"/>
              </a:spcBef>
              <a:buNone/>
              <a:tabLst/>
              <a:defRPr baseline="0">
                <a:solidFill>
                  <a:schemeClr val="bg2">
                    <a:lumMod val="75000"/>
                  </a:schemeClr>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Presenter Name</a:t>
            </a:r>
          </a:p>
          <a:p>
            <a:pPr lvl="1"/>
            <a:r>
              <a:rPr lang="en-US" dirty="0"/>
              <a:t>Job title, date, or other relevant presenter info</a:t>
            </a:r>
          </a:p>
        </p:txBody>
      </p:sp>
      <p:sp>
        <p:nvSpPr>
          <p:cNvPr id="20" name="Text Placeholder 19"/>
          <p:cNvSpPr>
            <a:spLocks noGrp="1"/>
          </p:cNvSpPr>
          <p:nvPr>
            <p:ph type="body" sz="quarter" idx="13" hasCustomPrompt="1"/>
          </p:nvPr>
        </p:nvSpPr>
        <p:spPr>
          <a:xfrm>
            <a:off x="4176001" y="1700807"/>
            <a:ext cx="4699059" cy="1001215"/>
          </a:xfrm>
        </p:spPr>
        <p:txBody>
          <a:bodyPr anchor="b">
            <a:normAutofit/>
          </a:bodyPr>
          <a:lstStyle>
            <a:lvl1pPr>
              <a:defRPr sz="2200" b="0" cap="none" baseline="0">
                <a:solidFill>
                  <a:schemeClr val="bg2"/>
                </a:solidFill>
              </a:defRPr>
            </a:lvl1pPr>
          </a:lstStyle>
          <a:p>
            <a:pPr lvl="0"/>
            <a:r>
              <a:rPr lang="en-US" dirty="0"/>
              <a:t>Full presentation title</a:t>
            </a:r>
            <a:endParaRPr lang="en-GB" dirty="0"/>
          </a:p>
        </p:txBody>
      </p:sp>
      <p:sp>
        <p:nvSpPr>
          <p:cNvPr id="7" name="Picture Placeholder 6"/>
          <p:cNvSpPr>
            <a:spLocks noGrp="1"/>
          </p:cNvSpPr>
          <p:nvPr>
            <p:ph type="pic" sz="quarter" idx="15" hasCustomPrompt="1"/>
          </p:nvPr>
        </p:nvSpPr>
        <p:spPr>
          <a:xfrm>
            <a:off x="7741938" y="548681"/>
            <a:ext cx="1165276" cy="648072"/>
          </a:xfrm>
          <a:solidFill>
            <a:schemeClr val="bg1"/>
          </a:solidFill>
        </p:spPr>
        <p:txBody>
          <a:bodyPr/>
          <a:lstStyle>
            <a:lvl1pPr algn="ctr">
              <a:defRPr sz="1400"/>
            </a:lvl1pPr>
          </a:lstStyle>
          <a:p>
            <a:r>
              <a:rPr lang="en-GB" dirty="0"/>
              <a:t>Client Logo</a:t>
            </a:r>
            <a:br>
              <a:rPr lang="en-GB" dirty="0"/>
            </a:br>
            <a:r>
              <a:rPr lang="en-GB" dirty="0"/>
              <a:t>(delete if unused)</a:t>
            </a:r>
          </a:p>
        </p:txBody>
      </p:sp>
      <p:sp>
        <p:nvSpPr>
          <p:cNvPr id="11" name="Slide Number Placeholder 5"/>
          <p:cNvSpPr>
            <a:spLocks noGrp="1"/>
          </p:cNvSpPr>
          <p:nvPr>
            <p:ph type="sldNum" sz="quarter" idx="12"/>
          </p:nvPr>
        </p:nvSpPr>
        <p:spPr>
          <a:xfrm>
            <a:off x="247314" y="6169897"/>
            <a:ext cx="560381" cy="346923"/>
          </a:xfrm>
          <a:prstGeom prst="rect">
            <a:avLst/>
          </a:prstGeom>
        </p:spPr>
        <p:txBody>
          <a:bodyPr lIns="0" tIns="0" rIns="0" bIns="0" anchor="b"/>
          <a:lstStyle>
            <a:lvl1pPr>
              <a:defRPr sz="800">
                <a:solidFill>
                  <a:schemeClr val="bg1">
                    <a:lumMod val="95000"/>
                  </a:schemeClr>
                </a:solidFill>
              </a:defRPr>
            </a:lvl1pPr>
          </a:lstStyle>
          <a:p>
            <a:fld id="{7F034911-0302-4AAB-AEF0-815419E29289}" type="slidenum">
              <a:rPr lang="en-US" smtClean="0"/>
              <a:pPr/>
              <a:t>‹#›</a:t>
            </a:fld>
            <a:endParaRPr lang="en-US"/>
          </a:p>
        </p:txBody>
      </p:sp>
      <p:sp>
        <p:nvSpPr>
          <p:cNvPr id="14" name="Footer Placeholder 10"/>
          <p:cNvSpPr>
            <a:spLocks noGrp="1"/>
          </p:cNvSpPr>
          <p:nvPr>
            <p:ph type="ftr" sz="quarter" idx="11"/>
          </p:nvPr>
        </p:nvSpPr>
        <p:spPr>
          <a:xfrm>
            <a:off x="4176001" y="5375268"/>
            <a:ext cx="4699059" cy="794629"/>
          </a:xfrm>
          <a:prstGeom prst="rect">
            <a:avLst/>
          </a:prstGeom>
        </p:spPr>
        <p:txBody>
          <a:bodyPr lIns="0" tIns="0" rIns="0" bIns="0"/>
          <a:lstStyle>
            <a:lvl1pPr>
              <a:defRPr sz="1000">
                <a:solidFill>
                  <a:schemeClr val="accent4">
                    <a:lumMod val="75000"/>
                  </a:schemeClr>
                </a:solidFill>
              </a:defRPr>
            </a:lvl1pPr>
          </a:lstStyle>
          <a:p>
            <a:endParaRPr lang="en-GB" dirty="0"/>
          </a:p>
        </p:txBody>
      </p:sp>
      <p:sp>
        <p:nvSpPr>
          <p:cNvPr id="21" name="TextBox 20"/>
          <p:cNvSpPr txBox="1"/>
          <p:nvPr userDrawn="1"/>
        </p:nvSpPr>
        <p:spPr>
          <a:xfrm>
            <a:off x="239634" y="6249103"/>
            <a:ext cx="307188" cy="317340"/>
          </a:xfrm>
          <a:prstGeom prst="rect">
            <a:avLst/>
          </a:prstGeom>
        </p:spPr>
        <p:txBody>
          <a:bodyPr vert="horz" wrap="none" lIns="0" tIns="0" rIns="0" bIns="0" rtlCol="0" anchor="b">
            <a:normAutofit/>
          </a:bodyPr>
          <a:lstStyle/>
          <a:p>
            <a:pPr>
              <a:lnSpc>
                <a:spcPct val="85000"/>
              </a:lnSpc>
              <a:spcBef>
                <a:spcPts val="204"/>
              </a:spcBef>
            </a:pPr>
            <a:fld id="{01990C03-C3A3-48FE-AF6D-3AE397C89625}" type="slidenum">
              <a:rPr lang="en-GB" sz="1000">
                <a:solidFill>
                  <a:schemeClr val="bg1"/>
                </a:solidFill>
              </a:rPr>
              <a:pPr>
                <a:lnSpc>
                  <a:spcPct val="85000"/>
                </a:lnSpc>
                <a:spcBef>
                  <a:spcPts val="204"/>
                </a:spcBef>
              </a:pPr>
              <a:t>‹#›</a:t>
            </a:fld>
            <a:endParaRPr lang="en-GB" sz="1000" dirty="0">
              <a:solidFill>
                <a:schemeClr val="bg1"/>
              </a:solidFill>
            </a:endParaRPr>
          </a:p>
        </p:txBody>
      </p:sp>
    </p:spTree>
    <p:extLst>
      <p:ext uri="{BB962C8B-B14F-4D97-AF65-F5344CB8AC3E}">
        <p14:creationId xmlns:p14="http://schemas.microsoft.com/office/powerpoint/2010/main" val="30797888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1_Blank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3684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with Bling">
    <p:spTree>
      <p:nvGrpSpPr>
        <p:cNvPr id="1" name=""/>
        <p:cNvGrpSpPr/>
        <p:nvPr/>
      </p:nvGrpSpPr>
      <p:grpSpPr>
        <a:xfrm>
          <a:off x="0" y="0"/>
          <a:ext cx="0" cy="0"/>
          <a:chOff x="0" y="0"/>
          <a:chExt cx="0" cy="0"/>
        </a:xfrm>
      </p:grpSpPr>
      <p:grpSp>
        <p:nvGrpSpPr>
          <p:cNvPr id="12" name="Group 11"/>
          <p:cNvGrpSpPr/>
          <p:nvPr userDrawn="1"/>
        </p:nvGrpSpPr>
        <p:grpSpPr>
          <a:xfrm>
            <a:off x="8170263" y="4205621"/>
            <a:ext cx="973740" cy="2652379"/>
            <a:chOff x="11870412" y="3781425"/>
            <a:chExt cx="1570949" cy="3781425"/>
          </a:xfrm>
        </p:grpSpPr>
        <p:sp>
          <p:nvSpPr>
            <p:cNvPr id="13" name="Oval 12"/>
            <p:cNvSpPr>
              <a:spLocks/>
            </p:cNvSpPr>
            <p:nvPr/>
          </p:nvSpPr>
          <p:spPr bwMode="auto">
            <a:xfrm rot="3900000" flipH="1">
              <a:off x="12506686" y="4873163"/>
              <a:ext cx="698400" cy="789879"/>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4" name="Oval 13"/>
            <p:cNvSpPr/>
            <p:nvPr/>
          </p:nvSpPr>
          <p:spPr>
            <a:xfrm>
              <a:off x="12353809" y="4356054"/>
              <a:ext cx="464635" cy="4112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p:cNvSpPr/>
            <p:nvPr/>
          </p:nvSpPr>
          <p:spPr>
            <a:xfrm>
              <a:off x="12330947" y="4060981"/>
              <a:ext cx="197470" cy="172831"/>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ight Triangle 15"/>
            <p:cNvSpPr/>
            <p:nvPr/>
          </p:nvSpPr>
          <p:spPr>
            <a:xfrm flipH="1">
              <a:off x="11870412" y="3781425"/>
              <a:ext cx="1570949" cy="3781425"/>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Freeform 16"/>
            <p:cNvSpPr>
              <a:spLocks/>
            </p:cNvSpPr>
            <p:nvPr/>
          </p:nvSpPr>
          <p:spPr bwMode="auto">
            <a:xfrm rot="21075523">
              <a:off x="12263453" y="5283312"/>
              <a:ext cx="957422" cy="1142838"/>
            </a:xfrm>
            <a:custGeom>
              <a:avLst/>
              <a:gdLst>
                <a:gd name="T0" fmla="*/ 397 w 568"/>
                <a:gd name="T1" fmla="*/ 0 h 678"/>
                <a:gd name="T2" fmla="*/ 397 w 568"/>
                <a:gd name="T3" fmla="*/ 0 h 678"/>
                <a:gd name="T4" fmla="*/ 428 w 568"/>
                <a:gd name="T5" fmla="*/ 22 h 678"/>
                <a:gd name="T6" fmla="*/ 457 w 568"/>
                <a:gd name="T7" fmla="*/ 46 h 678"/>
                <a:gd name="T8" fmla="*/ 481 w 568"/>
                <a:gd name="T9" fmla="*/ 71 h 678"/>
                <a:gd name="T10" fmla="*/ 503 w 568"/>
                <a:gd name="T11" fmla="*/ 100 h 678"/>
                <a:gd name="T12" fmla="*/ 522 w 568"/>
                <a:gd name="T13" fmla="*/ 131 h 678"/>
                <a:gd name="T14" fmla="*/ 539 w 568"/>
                <a:gd name="T15" fmla="*/ 163 h 678"/>
                <a:gd name="T16" fmla="*/ 551 w 568"/>
                <a:gd name="T17" fmla="*/ 196 h 678"/>
                <a:gd name="T18" fmla="*/ 559 w 568"/>
                <a:gd name="T19" fmla="*/ 230 h 678"/>
                <a:gd name="T20" fmla="*/ 566 w 568"/>
                <a:gd name="T21" fmla="*/ 266 h 678"/>
                <a:gd name="T22" fmla="*/ 568 w 568"/>
                <a:gd name="T23" fmla="*/ 300 h 678"/>
                <a:gd name="T24" fmla="*/ 568 w 568"/>
                <a:gd name="T25" fmla="*/ 335 h 678"/>
                <a:gd name="T26" fmla="*/ 564 w 568"/>
                <a:gd name="T27" fmla="*/ 371 h 678"/>
                <a:gd name="T28" fmla="*/ 556 w 568"/>
                <a:gd name="T29" fmla="*/ 407 h 678"/>
                <a:gd name="T30" fmla="*/ 544 w 568"/>
                <a:gd name="T31" fmla="*/ 441 h 678"/>
                <a:gd name="T32" fmla="*/ 530 w 568"/>
                <a:gd name="T33" fmla="*/ 475 h 678"/>
                <a:gd name="T34" fmla="*/ 511 w 568"/>
                <a:gd name="T35" fmla="*/ 507 h 678"/>
                <a:gd name="T36" fmla="*/ 511 w 568"/>
                <a:gd name="T37" fmla="*/ 507 h 678"/>
                <a:gd name="T38" fmla="*/ 489 w 568"/>
                <a:gd name="T39" fmla="*/ 538 h 678"/>
                <a:gd name="T40" fmla="*/ 466 w 568"/>
                <a:gd name="T41" fmla="*/ 567 h 678"/>
                <a:gd name="T42" fmla="*/ 438 w 568"/>
                <a:gd name="T43" fmla="*/ 591 h 678"/>
                <a:gd name="T44" fmla="*/ 409 w 568"/>
                <a:gd name="T45" fmla="*/ 613 h 678"/>
                <a:gd name="T46" fmla="*/ 380 w 568"/>
                <a:gd name="T47" fmla="*/ 632 h 678"/>
                <a:gd name="T48" fmla="*/ 348 w 568"/>
                <a:gd name="T49" fmla="*/ 647 h 678"/>
                <a:gd name="T50" fmla="*/ 314 w 568"/>
                <a:gd name="T51" fmla="*/ 661 h 678"/>
                <a:gd name="T52" fmla="*/ 280 w 568"/>
                <a:gd name="T53" fmla="*/ 669 h 678"/>
                <a:gd name="T54" fmla="*/ 246 w 568"/>
                <a:gd name="T55" fmla="*/ 676 h 678"/>
                <a:gd name="T56" fmla="*/ 210 w 568"/>
                <a:gd name="T57" fmla="*/ 678 h 678"/>
                <a:gd name="T58" fmla="*/ 174 w 568"/>
                <a:gd name="T59" fmla="*/ 678 h 678"/>
                <a:gd name="T60" fmla="*/ 140 w 568"/>
                <a:gd name="T61" fmla="*/ 673 h 678"/>
                <a:gd name="T62" fmla="*/ 104 w 568"/>
                <a:gd name="T63" fmla="*/ 666 h 678"/>
                <a:gd name="T64" fmla="*/ 70 w 568"/>
                <a:gd name="T65" fmla="*/ 654 h 678"/>
                <a:gd name="T66" fmla="*/ 36 w 568"/>
                <a:gd name="T67" fmla="*/ 640 h 678"/>
                <a:gd name="T68" fmla="*/ 2 w 568"/>
                <a:gd name="T69" fmla="*/ 622 h 678"/>
                <a:gd name="T70" fmla="*/ 2 w 568"/>
                <a:gd name="T71" fmla="*/ 622 h 678"/>
                <a:gd name="T72" fmla="*/ 0 w 568"/>
                <a:gd name="T73" fmla="*/ 620 h 678"/>
                <a:gd name="T74" fmla="*/ 397 w 568"/>
                <a:gd name="T75" fmla="*/ 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8" h="678">
                  <a:moveTo>
                    <a:pt x="397" y="0"/>
                  </a:moveTo>
                  <a:lnTo>
                    <a:pt x="397" y="0"/>
                  </a:lnTo>
                  <a:lnTo>
                    <a:pt x="428" y="22"/>
                  </a:lnTo>
                  <a:lnTo>
                    <a:pt x="457" y="46"/>
                  </a:lnTo>
                  <a:lnTo>
                    <a:pt x="481" y="71"/>
                  </a:lnTo>
                  <a:lnTo>
                    <a:pt x="503" y="100"/>
                  </a:lnTo>
                  <a:lnTo>
                    <a:pt x="522" y="131"/>
                  </a:lnTo>
                  <a:lnTo>
                    <a:pt x="539" y="163"/>
                  </a:lnTo>
                  <a:lnTo>
                    <a:pt x="551" y="196"/>
                  </a:lnTo>
                  <a:lnTo>
                    <a:pt x="559" y="230"/>
                  </a:lnTo>
                  <a:lnTo>
                    <a:pt x="566" y="266"/>
                  </a:lnTo>
                  <a:lnTo>
                    <a:pt x="568" y="300"/>
                  </a:lnTo>
                  <a:lnTo>
                    <a:pt x="568" y="335"/>
                  </a:lnTo>
                  <a:lnTo>
                    <a:pt x="564" y="371"/>
                  </a:lnTo>
                  <a:lnTo>
                    <a:pt x="556" y="407"/>
                  </a:lnTo>
                  <a:lnTo>
                    <a:pt x="544" y="441"/>
                  </a:lnTo>
                  <a:lnTo>
                    <a:pt x="530" y="475"/>
                  </a:lnTo>
                  <a:lnTo>
                    <a:pt x="511" y="507"/>
                  </a:lnTo>
                  <a:lnTo>
                    <a:pt x="511" y="507"/>
                  </a:lnTo>
                  <a:lnTo>
                    <a:pt x="489" y="538"/>
                  </a:lnTo>
                  <a:lnTo>
                    <a:pt x="466" y="567"/>
                  </a:lnTo>
                  <a:lnTo>
                    <a:pt x="438" y="591"/>
                  </a:lnTo>
                  <a:lnTo>
                    <a:pt x="409" y="613"/>
                  </a:lnTo>
                  <a:lnTo>
                    <a:pt x="380" y="632"/>
                  </a:lnTo>
                  <a:lnTo>
                    <a:pt x="348" y="647"/>
                  </a:lnTo>
                  <a:lnTo>
                    <a:pt x="314" y="661"/>
                  </a:lnTo>
                  <a:lnTo>
                    <a:pt x="280" y="669"/>
                  </a:lnTo>
                  <a:lnTo>
                    <a:pt x="246" y="676"/>
                  </a:lnTo>
                  <a:lnTo>
                    <a:pt x="210" y="678"/>
                  </a:lnTo>
                  <a:lnTo>
                    <a:pt x="174" y="678"/>
                  </a:lnTo>
                  <a:lnTo>
                    <a:pt x="140" y="673"/>
                  </a:lnTo>
                  <a:lnTo>
                    <a:pt x="104" y="666"/>
                  </a:lnTo>
                  <a:lnTo>
                    <a:pt x="70" y="654"/>
                  </a:lnTo>
                  <a:lnTo>
                    <a:pt x="36" y="640"/>
                  </a:lnTo>
                  <a:lnTo>
                    <a:pt x="2" y="622"/>
                  </a:lnTo>
                  <a:lnTo>
                    <a:pt x="2" y="622"/>
                  </a:lnTo>
                  <a:lnTo>
                    <a:pt x="0" y="620"/>
                  </a:lnTo>
                  <a:lnTo>
                    <a:pt x="397" y="0"/>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GB" dirty="0"/>
            </a:p>
          </p:txBody>
        </p:sp>
      </p:grpSp>
      <p:sp>
        <p:nvSpPr>
          <p:cNvPr id="2" name="Title 1"/>
          <p:cNvSpPr>
            <a:spLocks noGrp="1"/>
          </p:cNvSpPr>
          <p:nvPr>
            <p:ph type="title" hasCustomPrompt="1"/>
          </p:nvPr>
        </p:nvSpPr>
        <p:spPr>
          <a:xfrm>
            <a:off x="234003" y="857959"/>
            <a:ext cx="8654595" cy="457048"/>
          </a:xfrm>
        </p:spPr>
        <p:txBody>
          <a:bodyPr/>
          <a:lstStyle/>
          <a:p>
            <a:r>
              <a:rPr lang="en-US" dirty="0"/>
              <a:t>Click to add emphasis part of title</a:t>
            </a:r>
            <a:endParaRPr lang="en-GB" dirty="0"/>
          </a:p>
        </p:txBody>
      </p:sp>
      <p:sp>
        <p:nvSpPr>
          <p:cNvPr id="11" name="Text Placeholder 7"/>
          <p:cNvSpPr>
            <a:spLocks noGrp="1"/>
          </p:cNvSpPr>
          <p:nvPr>
            <p:ph type="body" sz="quarter" idx="13" hasCustomPrompt="1"/>
          </p:nvPr>
        </p:nvSpPr>
        <p:spPr>
          <a:xfrm>
            <a:off x="234000" y="331099"/>
            <a:ext cx="7887670" cy="590215"/>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pic>
        <p:nvPicPr>
          <p:cNvPr id="19" name="Picture 18"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8521953" y="6232981"/>
            <a:ext cx="377327" cy="355982"/>
          </a:xfrm>
          <a:prstGeom prst="rect">
            <a:avLst/>
          </a:prstGeom>
        </p:spPr>
      </p:pic>
    </p:spTree>
    <p:extLst>
      <p:ext uri="{BB962C8B-B14F-4D97-AF65-F5344CB8AC3E}">
        <p14:creationId xmlns:p14="http://schemas.microsoft.com/office/powerpoint/2010/main" val="313734048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1_Mobile 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a:t>Click to add emphasis part of title</a:t>
            </a:r>
          </a:p>
        </p:txBody>
      </p:sp>
      <p:sp>
        <p:nvSpPr>
          <p:cNvPr id="8" name="Text Placeholder 7"/>
          <p:cNvSpPr>
            <a:spLocks noGrp="1"/>
          </p:cNvSpPr>
          <p:nvPr>
            <p:ph type="body" sz="quarter" idx="13" hasCustomPrompt="1"/>
          </p:nvPr>
        </p:nvSpPr>
        <p:spPr>
          <a:xfrm>
            <a:off x="247650" y="331099"/>
            <a:ext cx="7472962" cy="590215"/>
          </a:xfrm>
        </p:spPr>
        <p:txBody>
          <a:bodyPr anchor="b">
            <a:norm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7" name="Picture Placeholder 6"/>
          <p:cNvSpPr>
            <a:spLocks noGrp="1"/>
          </p:cNvSpPr>
          <p:nvPr>
            <p:ph type="pic" sz="quarter" idx="16"/>
          </p:nvPr>
        </p:nvSpPr>
        <p:spPr>
          <a:xfrm rot="420000">
            <a:off x="6504329" y="2177424"/>
            <a:ext cx="1809823" cy="2855108"/>
          </a:xfrm>
        </p:spPr>
        <p:txBody>
          <a:bodyPr/>
          <a:lstStyle/>
          <a:p>
            <a:r>
              <a:rPr lang="en-US"/>
              <a:t>Click icon to add picture</a:t>
            </a:r>
            <a:endParaRPr lang="en-GB" dirty="0"/>
          </a:p>
        </p:txBody>
      </p:sp>
    </p:spTree>
    <p:extLst>
      <p:ext uri="{BB962C8B-B14F-4D97-AF65-F5344CB8AC3E}">
        <p14:creationId xmlns:p14="http://schemas.microsoft.com/office/powerpoint/2010/main" val="8360331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Contacts">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Click to add emphasis part of title</a:t>
            </a:r>
          </a:p>
        </p:txBody>
      </p:sp>
      <p:sp>
        <p:nvSpPr>
          <p:cNvPr id="21" name="TextBox 20"/>
          <p:cNvSpPr txBox="1"/>
          <p:nvPr userDrawn="1"/>
        </p:nvSpPr>
        <p:spPr>
          <a:xfrm>
            <a:off x="239634" y="6249103"/>
            <a:ext cx="307188" cy="317340"/>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1"/>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1"/>
              </a:solidFill>
              <a:latin typeface="+mn-lt"/>
              <a:ea typeface="+mn-ea"/>
              <a:cs typeface="+mn-cs"/>
            </a:endParaRPr>
          </a:p>
        </p:txBody>
      </p:sp>
      <p:sp>
        <p:nvSpPr>
          <p:cNvPr id="22" name="TextBox 21"/>
          <p:cNvSpPr txBox="1"/>
          <p:nvPr userDrawn="1"/>
        </p:nvSpPr>
        <p:spPr>
          <a:xfrm>
            <a:off x="629736" y="6341236"/>
            <a:ext cx="691172" cy="225209"/>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1"/>
                </a:solidFill>
                <a:latin typeface="+mn-lt"/>
                <a:ea typeface="+mn-ea"/>
                <a:cs typeface="+mn-cs"/>
              </a:rPr>
              <a:t>© 2015 Ipsos.</a:t>
            </a:r>
            <a:endParaRPr lang="en-GB" sz="1200" dirty="0">
              <a:solidFill>
                <a:schemeClr val="bg1"/>
              </a:solidFill>
            </a:endParaRPr>
          </a:p>
        </p:txBody>
      </p:sp>
      <p:sp>
        <p:nvSpPr>
          <p:cNvPr id="6" name="Picture Placeholder 5"/>
          <p:cNvSpPr>
            <a:spLocks noGrp="1"/>
          </p:cNvSpPr>
          <p:nvPr>
            <p:ph type="pic" sz="quarter" idx="10"/>
          </p:nvPr>
        </p:nvSpPr>
        <p:spPr>
          <a:xfrm>
            <a:off x="743383" y="2163486"/>
            <a:ext cx="1260000" cy="1260000"/>
          </a:xfrm>
          <a:prstGeom prst="ellipse">
            <a:avLst/>
          </a:prstGeom>
        </p:spPr>
        <p:txBody>
          <a:bodyPr/>
          <a:lstStyle>
            <a:lvl1pPr>
              <a:defRPr>
                <a:solidFill>
                  <a:schemeClr val="bg1"/>
                </a:solidFill>
              </a:defRPr>
            </a:lvl1pPr>
          </a:lstStyle>
          <a:p>
            <a:r>
              <a:rPr lang="en-US"/>
              <a:t>Click icon to add picture</a:t>
            </a:r>
            <a:endParaRPr lang="en-GB" dirty="0"/>
          </a:p>
        </p:txBody>
      </p:sp>
      <p:sp>
        <p:nvSpPr>
          <p:cNvPr id="16" name="Picture Placeholder 5"/>
          <p:cNvSpPr>
            <a:spLocks noGrp="1"/>
          </p:cNvSpPr>
          <p:nvPr>
            <p:ph type="pic" sz="quarter" idx="11"/>
          </p:nvPr>
        </p:nvSpPr>
        <p:spPr>
          <a:xfrm>
            <a:off x="3818228" y="2163486"/>
            <a:ext cx="1260000" cy="1260000"/>
          </a:xfrm>
          <a:prstGeom prst="ellipse">
            <a:avLst/>
          </a:prstGeom>
        </p:spPr>
        <p:txBody>
          <a:bodyPr/>
          <a:lstStyle>
            <a:lvl1pPr>
              <a:defRPr>
                <a:solidFill>
                  <a:schemeClr val="bg1"/>
                </a:solidFill>
              </a:defRPr>
            </a:lvl1pPr>
          </a:lstStyle>
          <a:p>
            <a:r>
              <a:rPr lang="en-US"/>
              <a:t>Click icon to add picture</a:t>
            </a:r>
            <a:endParaRPr lang="en-GB" dirty="0"/>
          </a:p>
        </p:txBody>
      </p:sp>
      <p:sp>
        <p:nvSpPr>
          <p:cNvPr id="19" name="Picture Placeholder 5"/>
          <p:cNvSpPr>
            <a:spLocks noGrp="1"/>
          </p:cNvSpPr>
          <p:nvPr>
            <p:ph type="pic" sz="quarter" idx="12"/>
          </p:nvPr>
        </p:nvSpPr>
        <p:spPr>
          <a:xfrm>
            <a:off x="6893074" y="2163486"/>
            <a:ext cx="1260000" cy="1260000"/>
          </a:xfrm>
          <a:prstGeom prst="ellipse">
            <a:avLst/>
          </a:prstGeom>
        </p:spPr>
        <p:txBody>
          <a:bodyPr/>
          <a:lstStyle>
            <a:lvl1pPr>
              <a:defRPr>
                <a:solidFill>
                  <a:schemeClr val="bg1"/>
                </a:solidFill>
              </a:defRPr>
            </a:lvl1pPr>
          </a:lstStyle>
          <a:p>
            <a:r>
              <a:rPr lang="en-US"/>
              <a:t>Click icon to add picture</a:t>
            </a:r>
            <a:endParaRPr lang="en-GB" dirty="0"/>
          </a:p>
        </p:txBody>
      </p:sp>
      <p:grpSp>
        <p:nvGrpSpPr>
          <p:cNvPr id="13" name="Group 12"/>
          <p:cNvGrpSpPr/>
          <p:nvPr userDrawn="1"/>
        </p:nvGrpSpPr>
        <p:grpSpPr>
          <a:xfrm>
            <a:off x="6965726" y="6232981"/>
            <a:ext cx="1933546" cy="355982"/>
            <a:chOff x="10239375" y="6688139"/>
            <a:chExt cx="2842245" cy="523426"/>
          </a:xfrm>
        </p:grpSpPr>
        <p:pic>
          <p:nvPicPr>
            <p:cNvPr id="14" name="Picture 13"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12526963" y="6688139"/>
              <a:ext cx="554657" cy="523426"/>
            </a:xfrm>
            <a:prstGeom prst="rect">
              <a:avLst/>
            </a:prstGeom>
          </p:spPr>
        </p:pic>
        <p:pic>
          <p:nvPicPr>
            <p:cNvPr id="24" name="Picture 23" descr="IPSOS_GAMECHANGERS_blue.png"/>
            <p:cNvPicPr>
              <a:picLocks noChangeAspect="1"/>
            </p:cNvPicPr>
            <p:nvPr userDrawn="1"/>
          </p:nvPicPr>
          <p:blipFill rotWithShape="1">
            <a:blip r:embed="rId2" cstate="print">
              <a:biLevel thresh="25000"/>
              <a:extLst>
                <a:ext uri="{28A0092B-C50C-407E-A947-70E740481C1C}">
                  <a14:useLocalDpi xmlns:a14="http://schemas.microsoft.com/office/drawing/2010/main" val="0"/>
                </a:ext>
              </a:extLst>
            </a:blip>
            <a:srcRect t="14610" r="22774"/>
            <a:stretch/>
          </p:blipFill>
          <p:spPr>
            <a:xfrm>
              <a:off x="10239375" y="6804025"/>
              <a:ext cx="2028825" cy="407539"/>
            </a:xfrm>
            <a:prstGeom prst="rect">
              <a:avLst/>
            </a:prstGeom>
          </p:spPr>
        </p:pic>
      </p:grpSp>
      <p:pic>
        <p:nvPicPr>
          <p:cNvPr id="15" name="Picture 7" descr="C:\Users\Graphics Dude Ltd\Graphics Dude Ltd\Work\PC - IM - 150415A (template pt2)\Graphics\Tags\Ipsos Healthcare-WT-col.png"/>
          <p:cNvPicPr>
            <a:picLocks noChangeAspect="1" noChangeArrowheads="1"/>
          </p:cNvPicPr>
          <p:nvPr userDrawn="1"/>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7218611" y="195378"/>
            <a:ext cx="1707973" cy="24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5832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amp; Bli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emphasis part of title</a:t>
            </a:r>
          </a:p>
        </p:txBody>
      </p:sp>
      <p:sp>
        <p:nvSpPr>
          <p:cNvPr id="8" name="Text Placeholder 7"/>
          <p:cNvSpPr>
            <a:spLocks noGrp="1"/>
          </p:cNvSpPr>
          <p:nvPr>
            <p:ph type="body" sz="quarter" idx="13" hasCustomPrompt="1"/>
          </p:nvPr>
        </p:nvSpPr>
        <p:spPr>
          <a:xfrm>
            <a:off x="232378" y="331099"/>
            <a:ext cx="6725791" cy="590215"/>
          </a:xfrm>
        </p:spPr>
        <p:txBody>
          <a:bodyPr anchor="b">
            <a:normAutofit/>
          </a:bodyPr>
          <a:lstStyle>
            <a:lvl1pPr marL="0" indent="0">
              <a:buNone/>
              <a:defRPr sz="1900" b="0">
                <a:solidFill>
                  <a:schemeClr val="bg2"/>
                </a:solidFill>
              </a:defRPr>
            </a:lvl1pPr>
          </a:lstStyle>
          <a:p>
            <a:pPr lvl="0"/>
            <a:r>
              <a:rPr lang="en-US" dirty="0"/>
              <a:t>CLICK TO ADD TAG LINE OR BEGINNING OF TITLE</a:t>
            </a:r>
            <a:endParaRPr lang="en-GB" dirty="0"/>
          </a:p>
        </p:txBody>
      </p:sp>
      <p:sp>
        <p:nvSpPr>
          <p:cNvPr id="11" name="Text Placeholder 10"/>
          <p:cNvSpPr>
            <a:spLocks noGrp="1"/>
          </p:cNvSpPr>
          <p:nvPr>
            <p:ph type="body" sz="quarter" idx="14"/>
          </p:nvPr>
        </p:nvSpPr>
        <p:spPr>
          <a:xfrm>
            <a:off x="247650" y="1851257"/>
            <a:ext cx="7870391" cy="3524011"/>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12" name="Group 11"/>
          <p:cNvGrpSpPr/>
          <p:nvPr userDrawn="1"/>
        </p:nvGrpSpPr>
        <p:grpSpPr>
          <a:xfrm>
            <a:off x="8170263" y="4205621"/>
            <a:ext cx="973740" cy="2652379"/>
            <a:chOff x="11870412" y="3781425"/>
            <a:chExt cx="1570949" cy="3781425"/>
          </a:xfrm>
        </p:grpSpPr>
        <p:sp>
          <p:nvSpPr>
            <p:cNvPr id="13" name="Oval 12"/>
            <p:cNvSpPr>
              <a:spLocks/>
            </p:cNvSpPr>
            <p:nvPr/>
          </p:nvSpPr>
          <p:spPr bwMode="auto">
            <a:xfrm rot="3900000" flipH="1">
              <a:off x="12506686" y="4873163"/>
              <a:ext cx="698400" cy="789879"/>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4" name="Oval 13"/>
            <p:cNvSpPr/>
            <p:nvPr/>
          </p:nvSpPr>
          <p:spPr>
            <a:xfrm>
              <a:off x="12353809" y="4356054"/>
              <a:ext cx="464635" cy="4112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p:cNvSpPr/>
            <p:nvPr/>
          </p:nvSpPr>
          <p:spPr>
            <a:xfrm>
              <a:off x="12330947" y="4060981"/>
              <a:ext cx="197470" cy="17283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ight Triangle 15"/>
            <p:cNvSpPr/>
            <p:nvPr/>
          </p:nvSpPr>
          <p:spPr>
            <a:xfrm flipH="1">
              <a:off x="11870412" y="3781425"/>
              <a:ext cx="1570949" cy="3781425"/>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Freeform 16"/>
            <p:cNvSpPr>
              <a:spLocks/>
            </p:cNvSpPr>
            <p:nvPr/>
          </p:nvSpPr>
          <p:spPr bwMode="auto">
            <a:xfrm rot="21075523">
              <a:off x="12263453" y="5283312"/>
              <a:ext cx="957422" cy="1142838"/>
            </a:xfrm>
            <a:custGeom>
              <a:avLst/>
              <a:gdLst>
                <a:gd name="T0" fmla="*/ 397 w 568"/>
                <a:gd name="T1" fmla="*/ 0 h 678"/>
                <a:gd name="T2" fmla="*/ 397 w 568"/>
                <a:gd name="T3" fmla="*/ 0 h 678"/>
                <a:gd name="T4" fmla="*/ 428 w 568"/>
                <a:gd name="T5" fmla="*/ 22 h 678"/>
                <a:gd name="T6" fmla="*/ 457 w 568"/>
                <a:gd name="T7" fmla="*/ 46 h 678"/>
                <a:gd name="T8" fmla="*/ 481 w 568"/>
                <a:gd name="T9" fmla="*/ 71 h 678"/>
                <a:gd name="T10" fmla="*/ 503 w 568"/>
                <a:gd name="T11" fmla="*/ 100 h 678"/>
                <a:gd name="T12" fmla="*/ 522 w 568"/>
                <a:gd name="T13" fmla="*/ 131 h 678"/>
                <a:gd name="T14" fmla="*/ 539 w 568"/>
                <a:gd name="T15" fmla="*/ 163 h 678"/>
                <a:gd name="T16" fmla="*/ 551 w 568"/>
                <a:gd name="T17" fmla="*/ 196 h 678"/>
                <a:gd name="T18" fmla="*/ 559 w 568"/>
                <a:gd name="T19" fmla="*/ 230 h 678"/>
                <a:gd name="T20" fmla="*/ 566 w 568"/>
                <a:gd name="T21" fmla="*/ 266 h 678"/>
                <a:gd name="T22" fmla="*/ 568 w 568"/>
                <a:gd name="T23" fmla="*/ 300 h 678"/>
                <a:gd name="T24" fmla="*/ 568 w 568"/>
                <a:gd name="T25" fmla="*/ 335 h 678"/>
                <a:gd name="T26" fmla="*/ 564 w 568"/>
                <a:gd name="T27" fmla="*/ 371 h 678"/>
                <a:gd name="T28" fmla="*/ 556 w 568"/>
                <a:gd name="T29" fmla="*/ 407 h 678"/>
                <a:gd name="T30" fmla="*/ 544 w 568"/>
                <a:gd name="T31" fmla="*/ 441 h 678"/>
                <a:gd name="T32" fmla="*/ 530 w 568"/>
                <a:gd name="T33" fmla="*/ 475 h 678"/>
                <a:gd name="T34" fmla="*/ 511 w 568"/>
                <a:gd name="T35" fmla="*/ 507 h 678"/>
                <a:gd name="T36" fmla="*/ 511 w 568"/>
                <a:gd name="T37" fmla="*/ 507 h 678"/>
                <a:gd name="T38" fmla="*/ 489 w 568"/>
                <a:gd name="T39" fmla="*/ 538 h 678"/>
                <a:gd name="T40" fmla="*/ 466 w 568"/>
                <a:gd name="T41" fmla="*/ 567 h 678"/>
                <a:gd name="T42" fmla="*/ 438 w 568"/>
                <a:gd name="T43" fmla="*/ 591 h 678"/>
                <a:gd name="T44" fmla="*/ 409 w 568"/>
                <a:gd name="T45" fmla="*/ 613 h 678"/>
                <a:gd name="T46" fmla="*/ 380 w 568"/>
                <a:gd name="T47" fmla="*/ 632 h 678"/>
                <a:gd name="T48" fmla="*/ 348 w 568"/>
                <a:gd name="T49" fmla="*/ 647 h 678"/>
                <a:gd name="T50" fmla="*/ 314 w 568"/>
                <a:gd name="T51" fmla="*/ 661 h 678"/>
                <a:gd name="T52" fmla="*/ 280 w 568"/>
                <a:gd name="T53" fmla="*/ 669 h 678"/>
                <a:gd name="T54" fmla="*/ 246 w 568"/>
                <a:gd name="T55" fmla="*/ 676 h 678"/>
                <a:gd name="T56" fmla="*/ 210 w 568"/>
                <a:gd name="T57" fmla="*/ 678 h 678"/>
                <a:gd name="T58" fmla="*/ 174 w 568"/>
                <a:gd name="T59" fmla="*/ 678 h 678"/>
                <a:gd name="T60" fmla="*/ 140 w 568"/>
                <a:gd name="T61" fmla="*/ 673 h 678"/>
                <a:gd name="T62" fmla="*/ 104 w 568"/>
                <a:gd name="T63" fmla="*/ 666 h 678"/>
                <a:gd name="T64" fmla="*/ 70 w 568"/>
                <a:gd name="T65" fmla="*/ 654 h 678"/>
                <a:gd name="T66" fmla="*/ 36 w 568"/>
                <a:gd name="T67" fmla="*/ 640 h 678"/>
                <a:gd name="T68" fmla="*/ 2 w 568"/>
                <a:gd name="T69" fmla="*/ 622 h 678"/>
                <a:gd name="T70" fmla="*/ 2 w 568"/>
                <a:gd name="T71" fmla="*/ 622 h 678"/>
                <a:gd name="T72" fmla="*/ 0 w 568"/>
                <a:gd name="T73" fmla="*/ 620 h 678"/>
                <a:gd name="T74" fmla="*/ 397 w 568"/>
                <a:gd name="T75" fmla="*/ 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8" h="678">
                  <a:moveTo>
                    <a:pt x="397" y="0"/>
                  </a:moveTo>
                  <a:lnTo>
                    <a:pt x="397" y="0"/>
                  </a:lnTo>
                  <a:lnTo>
                    <a:pt x="428" y="22"/>
                  </a:lnTo>
                  <a:lnTo>
                    <a:pt x="457" y="46"/>
                  </a:lnTo>
                  <a:lnTo>
                    <a:pt x="481" y="71"/>
                  </a:lnTo>
                  <a:lnTo>
                    <a:pt x="503" y="100"/>
                  </a:lnTo>
                  <a:lnTo>
                    <a:pt x="522" y="131"/>
                  </a:lnTo>
                  <a:lnTo>
                    <a:pt x="539" y="163"/>
                  </a:lnTo>
                  <a:lnTo>
                    <a:pt x="551" y="196"/>
                  </a:lnTo>
                  <a:lnTo>
                    <a:pt x="559" y="230"/>
                  </a:lnTo>
                  <a:lnTo>
                    <a:pt x="566" y="266"/>
                  </a:lnTo>
                  <a:lnTo>
                    <a:pt x="568" y="300"/>
                  </a:lnTo>
                  <a:lnTo>
                    <a:pt x="568" y="335"/>
                  </a:lnTo>
                  <a:lnTo>
                    <a:pt x="564" y="371"/>
                  </a:lnTo>
                  <a:lnTo>
                    <a:pt x="556" y="407"/>
                  </a:lnTo>
                  <a:lnTo>
                    <a:pt x="544" y="441"/>
                  </a:lnTo>
                  <a:lnTo>
                    <a:pt x="530" y="475"/>
                  </a:lnTo>
                  <a:lnTo>
                    <a:pt x="511" y="507"/>
                  </a:lnTo>
                  <a:lnTo>
                    <a:pt x="511" y="507"/>
                  </a:lnTo>
                  <a:lnTo>
                    <a:pt x="489" y="538"/>
                  </a:lnTo>
                  <a:lnTo>
                    <a:pt x="466" y="567"/>
                  </a:lnTo>
                  <a:lnTo>
                    <a:pt x="438" y="591"/>
                  </a:lnTo>
                  <a:lnTo>
                    <a:pt x="409" y="613"/>
                  </a:lnTo>
                  <a:lnTo>
                    <a:pt x="380" y="632"/>
                  </a:lnTo>
                  <a:lnTo>
                    <a:pt x="348" y="647"/>
                  </a:lnTo>
                  <a:lnTo>
                    <a:pt x="314" y="661"/>
                  </a:lnTo>
                  <a:lnTo>
                    <a:pt x="280" y="669"/>
                  </a:lnTo>
                  <a:lnTo>
                    <a:pt x="246" y="676"/>
                  </a:lnTo>
                  <a:lnTo>
                    <a:pt x="210" y="678"/>
                  </a:lnTo>
                  <a:lnTo>
                    <a:pt x="174" y="678"/>
                  </a:lnTo>
                  <a:lnTo>
                    <a:pt x="140" y="673"/>
                  </a:lnTo>
                  <a:lnTo>
                    <a:pt x="104" y="666"/>
                  </a:lnTo>
                  <a:lnTo>
                    <a:pt x="70" y="654"/>
                  </a:lnTo>
                  <a:lnTo>
                    <a:pt x="36" y="640"/>
                  </a:lnTo>
                  <a:lnTo>
                    <a:pt x="2" y="622"/>
                  </a:lnTo>
                  <a:lnTo>
                    <a:pt x="2" y="622"/>
                  </a:lnTo>
                  <a:lnTo>
                    <a:pt x="0" y="620"/>
                  </a:lnTo>
                  <a:lnTo>
                    <a:pt x="397" y="0"/>
                  </a:lnTo>
                  <a:close/>
                </a:path>
              </a:pathLst>
            </a:custGeom>
            <a:solidFill>
              <a:schemeClr val="tx2"/>
            </a:solidFill>
            <a:ln>
              <a:noFill/>
            </a:ln>
            <a:extLst/>
          </p:spPr>
          <p:txBody>
            <a:bodyPr vert="horz" wrap="square" lIns="91440" tIns="45720" rIns="91440" bIns="45720" numCol="1" anchor="t" anchorCtr="0" compatLnSpc="1">
              <a:prstTxWarp prst="textNoShape">
                <a:avLst/>
              </a:prstTxWarp>
            </a:bodyPr>
            <a:lstStyle/>
            <a:p>
              <a:endParaRPr lang="en-GB" dirty="0"/>
            </a:p>
          </p:txBody>
        </p:sp>
      </p:grpSp>
      <p:pic>
        <p:nvPicPr>
          <p:cNvPr id="19" name="Picture 18" descr="IPSOS_GAMECHANGERS_blue.png"/>
          <p:cNvPicPr>
            <a:picLocks noChangeAspect="1"/>
          </p:cNvPicPr>
          <p:nvPr/>
        </p:nvPicPr>
        <p:blipFill rotWithShape="1">
          <a:blip r:embed="rId2" cstate="print">
            <a:extLst>
              <a:ext uri="{28A0092B-C50C-407E-A947-70E740481C1C}">
                <a14:useLocalDpi xmlns:a14="http://schemas.microsoft.com/office/drawing/2010/main" val="0"/>
              </a:ext>
            </a:extLst>
          </a:blip>
          <a:srcRect l="78888" t="-9671" b="-1"/>
          <a:stretch/>
        </p:blipFill>
        <p:spPr>
          <a:xfrm>
            <a:off x="8521953" y="6232981"/>
            <a:ext cx="377327" cy="355982"/>
          </a:xfrm>
          <a:prstGeom prst="rect">
            <a:avLst/>
          </a:prstGeom>
        </p:spPr>
      </p:pic>
    </p:spTree>
    <p:extLst>
      <p:ext uri="{BB962C8B-B14F-4D97-AF65-F5344CB8AC3E}">
        <p14:creationId xmlns:p14="http://schemas.microsoft.com/office/powerpoint/2010/main" val="155784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ographi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000" y="857959"/>
            <a:ext cx="8646971" cy="457048"/>
          </a:xfrm>
        </p:spPr>
        <p:txBody>
          <a:bodyPr/>
          <a:lstStyle>
            <a:lvl1pPr>
              <a:defRPr baseline="0"/>
            </a:lvl1pPr>
          </a:lstStyle>
          <a:p>
            <a:r>
              <a:rPr lang="en-US" dirty="0"/>
              <a:t>Click to add emphasis part of title</a:t>
            </a:r>
          </a:p>
        </p:txBody>
      </p:sp>
      <p:sp>
        <p:nvSpPr>
          <p:cNvPr id="8" name="Text Placeholder 7"/>
          <p:cNvSpPr>
            <a:spLocks noGrp="1"/>
          </p:cNvSpPr>
          <p:nvPr>
            <p:ph type="body" sz="quarter" idx="13" hasCustomPrompt="1"/>
          </p:nvPr>
        </p:nvSpPr>
        <p:spPr>
          <a:xfrm>
            <a:off x="234000" y="324099"/>
            <a:ext cx="6718167" cy="590215"/>
          </a:xfrm>
        </p:spPr>
        <p:txBody>
          <a:bodyPr anchor="b">
            <a:normAutofit/>
          </a:bodyPr>
          <a:lstStyle>
            <a:lvl1pPr marL="0" indent="0">
              <a:buNone/>
              <a:defRPr sz="1900" b="0" baseline="0">
                <a:solidFill>
                  <a:schemeClr val="bg2"/>
                </a:solidFill>
              </a:defRPr>
            </a:lvl1pPr>
          </a:lstStyle>
          <a:p>
            <a:pPr lvl="0"/>
            <a:r>
              <a:rPr lang="en-US" dirty="0"/>
              <a:t>CLICK TO ADD TAG LINE OR BEGINNING OF TITLE</a:t>
            </a:r>
            <a:endParaRPr lang="en-GB" dirty="0"/>
          </a:p>
        </p:txBody>
      </p:sp>
      <p:sp>
        <p:nvSpPr>
          <p:cNvPr id="5" name="Content Placeholder 2"/>
          <p:cNvSpPr>
            <a:spLocks noGrp="1"/>
          </p:cNvSpPr>
          <p:nvPr>
            <p:ph idx="12" hasCustomPrompt="1"/>
          </p:nvPr>
        </p:nvSpPr>
        <p:spPr>
          <a:xfrm>
            <a:off x="947454" y="1653117"/>
            <a:ext cx="1941711" cy="771705"/>
          </a:xfrm>
          <a:prstGeom prst="rect">
            <a:avLst/>
          </a:prstGeom>
          <a:solidFill>
            <a:schemeClr val="accent6"/>
          </a:solidFill>
        </p:spPr>
        <p:txBody>
          <a:bodyPr lIns="90000" tIns="90000" rIns="90000" bIns="90000" anchor="ctr">
            <a:noAutofit/>
          </a:bodyPr>
          <a:lstStyle>
            <a:lvl1pPr marL="0" indent="0">
              <a:lnSpc>
                <a:spcPct val="100000"/>
              </a:lnSpc>
              <a:spcBef>
                <a:spcPts val="200"/>
              </a:spcBef>
              <a:spcAft>
                <a:spcPts val="0"/>
              </a:spcAft>
              <a:buNone/>
              <a:defRPr sz="1200" cap="none">
                <a:solidFill>
                  <a:schemeClr val="bg1"/>
                </a:solidFill>
              </a:defRPr>
            </a:lvl1pPr>
            <a:lvl2pPr marL="533400" indent="-285750">
              <a:defRPr>
                <a:solidFill>
                  <a:schemeClr val="bg1"/>
                </a:solidFill>
              </a:defRPr>
            </a:lvl2pPr>
            <a:lvl3pPr marL="898525" indent="-228600">
              <a:defRPr>
                <a:solidFill>
                  <a:schemeClr val="bg1"/>
                </a:solidFill>
              </a:defRPr>
            </a:lvl3pPr>
            <a:lvl4pPr marL="1257300" indent="-228600">
              <a:defRPr>
                <a:solidFill>
                  <a:schemeClr val="bg1"/>
                </a:solidFill>
              </a:defRPr>
            </a:lvl4pPr>
            <a:lvl5pPr marL="1612900" indent="-228600">
              <a:defRPr/>
            </a:lvl5pPr>
          </a:lstStyle>
          <a:p>
            <a:pPr lvl="0"/>
            <a:r>
              <a:rPr lang="en-US" dirty="0"/>
              <a:t>Click to edit master text styles</a:t>
            </a:r>
          </a:p>
        </p:txBody>
      </p:sp>
      <p:sp>
        <p:nvSpPr>
          <p:cNvPr id="10" name="Picture Placeholder 8"/>
          <p:cNvSpPr>
            <a:spLocks noGrp="1"/>
          </p:cNvSpPr>
          <p:nvPr>
            <p:ph type="pic" sz="quarter" idx="15" hasCustomPrompt="1"/>
          </p:nvPr>
        </p:nvSpPr>
        <p:spPr>
          <a:xfrm>
            <a:off x="262929" y="1653117"/>
            <a:ext cx="684522" cy="771705"/>
          </a:xfrm>
          <a:solidFill>
            <a:schemeClr val="bg1">
              <a:lumMod val="85000"/>
            </a:schemeClr>
          </a:solidFill>
        </p:spPr>
        <p:txBody>
          <a:bodyPr>
            <a:normAutofit/>
          </a:bodyPr>
          <a:lstStyle>
            <a:lvl1pPr marL="0" indent="0">
              <a:buNone/>
              <a:defRPr sz="1050" baseline="0"/>
            </a:lvl1pPr>
          </a:lstStyle>
          <a:p>
            <a:r>
              <a:rPr lang="en-GB" dirty="0"/>
              <a:t>Insert picture from file</a:t>
            </a:r>
          </a:p>
        </p:txBody>
      </p:sp>
      <p:sp>
        <p:nvSpPr>
          <p:cNvPr id="11" name="Picture Placeholder 8"/>
          <p:cNvSpPr>
            <a:spLocks noGrp="1"/>
          </p:cNvSpPr>
          <p:nvPr>
            <p:ph type="pic" sz="quarter" idx="18" hasCustomPrompt="1"/>
          </p:nvPr>
        </p:nvSpPr>
        <p:spPr>
          <a:xfrm>
            <a:off x="3196468" y="1653117"/>
            <a:ext cx="684522" cy="771705"/>
          </a:xfrm>
          <a:solidFill>
            <a:schemeClr val="bg1">
              <a:lumMod val="85000"/>
            </a:schemeClr>
          </a:solidFill>
        </p:spPr>
        <p:txBody>
          <a:bodyPr>
            <a:normAutofit/>
          </a:bodyPr>
          <a:lstStyle>
            <a:lvl1pPr marL="0" indent="0">
              <a:buNone/>
              <a:defRPr sz="1050" baseline="0"/>
            </a:lvl1pPr>
          </a:lstStyle>
          <a:p>
            <a:r>
              <a:rPr lang="en-GB" dirty="0"/>
              <a:t>Insert picture from file</a:t>
            </a:r>
          </a:p>
        </p:txBody>
      </p:sp>
      <p:sp>
        <p:nvSpPr>
          <p:cNvPr id="12" name="Picture Placeholder 8"/>
          <p:cNvSpPr>
            <a:spLocks noGrp="1"/>
          </p:cNvSpPr>
          <p:nvPr>
            <p:ph type="pic" sz="quarter" idx="19" hasCustomPrompt="1"/>
          </p:nvPr>
        </p:nvSpPr>
        <p:spPr>
          <a:xfrm>
            <a:off x="6147915" y="1653117"/>
            <a:ext cx="684522" cy="771705"/>
          </a:xfrm>
          <a:solidFill>
            <a:schemeClr val="bg1">
              <a:lumMod val="85000"/>
            </a:schemeClr>
          </a:solidFill>
        </p:spPr>
        <p:txBody>
          <a:bodyPr>
            <a:normAutofit/>
          </a:bodyPr>
          <a:lstStyle>
            <a:lvl1pPr marL="0" indent="0">
              <a:buNone/>
              <a:defRPr sz="1050" baseline="0"/>
            </a:lvl1pPr>
          </a:lstStyle>
          <a:p>
            <a:r>
              <a:rPr lang="en-GB" dirty="0"/>
              <a:t>Insert picture from file</a:t>
            </a:r>
          </a:p>
        </p:txBody>
      </p:sp>
      <p:sp>
        <p:nvSpPr>
          <p:cNvPr id="4" name="Text Placeholder 3"/>
          <p:cNvSpPr>
            <a:spLocks noGrp="1"/>
          </p:cNvSpPr>
          <p:nvPr>
            <p:ph type="body" sz="quarter" idx="20" hasCustomPrompt="1"/>
          </p:nvPr>
        </p:nvSpPr>
        <p:spPr>
          <a:xfrm>
            <a:off x="263525" y="2557381"/>
            <a:ext cx="2625725" cy="1263651"/>
          </a:xfrm>
        </p:spPr>
        <p:txBody>
          <a:bodyPr>
            <a:noAutofit/>
          </a:bodyPr>
          <a:lstStyle>
            <a:lvl3pPr>
              <a:defRPr baseline="0"/>
            </a:lvl3pPr>
            <a:lvl4pPr>
              <a:defRPr baseline="0"/>
            </a:lvl4pPr>
            <a:lvl5pPr>
              <a:defRPr/>
            </a:lvl5pPr>
          </a:lstStyle>
          <a:p>
            <a:pPr lvl="2"/>
            <a:r>
              <a:rPr lang="en-US" dirty="0"/>
              <a:t>1st Level</a:t>
            </a:r>
          </a:p>
          <a:p>
            <a:pPr lvl="3"/>
            <a:r>
              <a:rPr lang="en-US" dirty="0"/>
              <a:t>2nd Level</a:t>
            </a:r>
          </a:p>
          <a:p>
            <a:pPr lvl="4"/>
            <a:r>
              <a:rPr lang="en-US" dirty="0"/>
              <a:t>3rd Level</a:t>
            </a:r>
            <a:endParaRPr lang="en-GB" dirty="0"/>
          </a:p>
        </p:txBody>
      </p:sp>
      <p:sp>
        <p:nvSpPr>
          <p:cNvPr id="13" name="Text Placeholder 3"/>
          <p:cNvSpPr>
            <a:spLocks noGrp="1"/>
          </p:cNvSpPr>
          <p:nvPr>
            <p:ph type="body" sz="quarter" idx="21" hasCustomPrompt="1"/>
          </p:nvPr>
        </p:nvSpPr>
        <p:spPr>
          <a:xfrm>
            <a:off x="3196471" y="2557381"/>
            <a:ext cx="2625725" cy="1263651"/>
          </a:xfrm>
        </p:spPr>
        <p:txBody>
          <a:bodyPr>
            <a:noAutofit/>
          </a:bodyPr>
          <a:lstStyle>
            <a:lvl3pPr>
              <a:defRPr baseline="0"/>
            </a:lvl3pPr>
            <a:lvl4pPr>
              <a:defRPr baseline="0"/>
            </a:lvl4pPr>
            <a:lvl5pPr>
              <a:defRPr/>
            </a:lvl5pPr>
          </a:lstStyle>
          <a:p>
            <a:pPr lvl="2"/>
            <a:r>
              <a:rPr lang="en-US" dirty="0"/>
              <a:t>1st Level</a:t>
            </a:r>
          </a:p>
          <a:p>
            <a:pPr lvl="3"/>
            <a:r>
              <a:rPr lang="en-US" dirty="0"/>
              <a:t>2nd Level</a:t>
            </a:r>
          </a:p>
          <a:p>
            <a:pPr lvl="4"/>
            <a:r>
              <a:rPr lang="en-US" dirty="0"/>
              <a:t>3rd Level</a:t>
            </a:r>
            <a:endParaRPr lang="en-GB" dirty="0"/>
          </a:p>
        </p:txBody>
      </p:sp>
      <p:sp>
        <p:nvSpPr>
          <p:cNvPr id="14" name="Text Placeholder 3"/>
          <p:cNvSpPr>
            <a:spLocks noGrp="1"/>
          </p:cNvSpPr>
          <p:nvPr>
            <p:ph type="body" sz="quarter" idx="22" hasCustomPrompt="1"/>
          </p:nvPr>
        </p:nvSpPr>
        <p:spPr>
          <a:xfrm>
            <a:off x="6143704" y="2557381"/>
            <a:ext cx="2625725" cy="1263651"/>
          </a:xfrm>
        </p:spPr>
        <p:txBody>
          <a:bodyPr>
            <a:noAutofit/>
          </a:bodyPr>
          <a:lstStyle>
            <a:lvl3pPr>
              <a:defRPr baseline="0"/>
            </a:lvl3pPr>
            <a:lvl4pPr>
              <a:defRPr baseline="0"/>
            </a:lvl4pPr>
            <a:lvl5pPr>
              <a:defRPr/>
            </a:lvl5pPr>
          </a:lstStyle>
          <a:p>
            <a:pPr lvl="2"/>
            <a:r>
              <a:rPr lang="en-US" dirty="0"/>
              <a:t>1st Level</a:t>
            </a:r>
          </a:p>
          <a:p>
            <a:pPr lvl="3"/>
            <a:r>
              <a:rPr lang="en-US" dirty="0"/>
              <a:t>2nd Level</a:t>
            </a:r>
          </a:p>
          <a:p>
            <a:pPr lvl="4"/>
            <a:r>
              <a:rPr lang="en-US" dirty="0"/>
              <a:t>3rd Level</a:t>
            </a:r>
            <a:endParaRPr lang="en-GB" dirty="0"/>
          </a:p>
        </p:txBody>
      </p:sp>
      <p:sp>
        <p:nvSpPr>
          <p:cNvPr id="24" name="Content Placeholder 2"/>
          <p:cNvSpPr>
            <a:spLocks noGrp="1"/>
          </p:cNvSpPr>
          <p:nvPr>
            <p:ph idx="23" hasCustomPrompt="1"/>
          </p:nvPr>
        </p:nvSpPr>
        <p:spPr>
          <a:xfrm>
            <a:off x="3880993" y="1653117"/>
            <a:ext cx="1941711" cy="771705"/>
          </a:xfrm>
          <a:prstGeom prst="rect">
            <a:avLst/>
          </a:prstGeom>
          <a:solidFill>
            <a:schemeClr val="accent6"/>
          </a:solidFill>
        </p:spPr>
        <p:txBody>
          <a:bodyPr lIns="90000" tIns="90000" rIns="90000" bIns="90000" anchor="ctr">
            <a:noAutofit/>
          </a:bodyPr>
          <a:lstStyle>
            <a:lvl1pPr marL="0" indent="0">
              <a:lnSpc>
                <a:spcPct val="100000"/>
              </a:lnSpc>
              <a:spcBef>
                <a:spcPts val="200"/>
              </a:spcBef>
              <a:spcAft>
                <a:spcPts val="0"/>
              </a:spcAft>
              <a:buNone/>
              <a:defRPr sz="1200" cap="none">
                <a:solidFill>
                  <a:schemeClr val="bg1"/>
                </a:solidFill>
              </a:defRPr>
            </a:lvl1pPr>
            <a:lvl2pPr marL="533400" indent="-285750">
              <a:defRPr>
                <a:solidFill>
                  <a:schemeClr val="bg1"/>
                </a:solidFill>
              </a:defRPr>
            </a:lvl2pPr>
            <a:lvl3pPr marL="898525" indent="-228600">
              <a:defRPr>
                <a:solidFill>
                  <a:schemeClr val="bg1"/>
                </a:solidFill>
              </a:defRPr>
            </a:lvl3pPr>
            <a:lvl4pPr marL="1257300" indent="-228600">
              <a:defRPr>
                <a:solidFill>
                  <a:schemeClr val="bg1"/>
                </a:solidFill>
              </a:defRPr>
            </a:lvl4pPr>
            <a:lvl5pPr marL="1612900" indent="-228600">
              <a:defRPr/>
            </a:lvl5pPr>
          </a:lstStyle>
          <a:p>
            <a:pPr lvl="0"/>
            <a:r>
              <a:rPr lang="en-US" dirty="0"/>
              <a:t>Click to edit master text styles</a:t>
            </a:r>
          </a:p>
        </p:txBody>
      </p:sp>
      <p:sp>
        <p:nvSpPr>
          <p:cNvPr id="25" name="Content Placeholder 2"/>
          <p:cNvSpPr>
            <a:spLocks noGrp="1"/>
          </p:cNvSpPr>
          <p:nvPr>
            <p:ph idx="24" hasCustomPrompt="1"/>
          </p:nvPr>
        </p:nvSpPr>
        <p:spPr>
          <a:xfrm>
            <a:off x="6832437" y="1653117"/>
            <a:ext cx="1941711" cy="771705"/>
          </a:xfrm>
          <a:prstGeom prst="rect">
            <a:avLst/>
          </a:prstGeom>
          <a:solidFill>
            <a:schemeClr val="accent6"/>
          </a:solidFill>
        </p:spPr>
        <p:txBody>
          <a:bodyPr lIns="90000" tIns="90000" rIns="90000" bIns="90000" anchor="ctr">
            <a:noAutofit/>
          </a:bodyPr>
          <a:lstStyle>
            <a:lvl1pPr marL="0" indent="0">
              <a:lnSpc>
                <a:spcPct val="100000"/>
              </a:lnSpc>
              <a:spcBef>
                <a:spcPts val="200"/>
              </a:spcBef>
              <a:spcAft>
                <a:spcPts val="0"/>
              </a:spcAft>
              <a:buNone/>
              <a:defRPr sz="1200" cap="none">
                <a:solidFill>
                  <a:schemeClr val="bg1"/>
                </a:solidFill>
              </a:defRPr>
            </a:lvl1pPr>
            <a:lvl2pPr marL="533400" indent="-285750">
              <a:defRPr>
                <a:solidFill>
                  <a:schemeClr val="bg1"/>
                </a:solidFill>
              </a:defRPr>
            </a:lvl2pPr>
            <a:lvl3pPr marL="898525" indent="-228600">
              <a:defRPr>
                <a:solidFill>
                  <a:schemeClr val="bg1"/>
                </a:solidFill>
              </a:defRPr>
            </a:lvl3pPr>
            <a:lvl4pPr marL="1257300" indent="-228600">
              <a:defRPr>
                <a:solidFill>
                  <a:schemeClr val="bg1"/>
                </a:solidFill>
              </a:defRPr>
            </a:lvl4pPr>
            <a:lvl5pPr marL="1612900" indent="-228600">
              <a:defRPr/>
            </a:lvl5pPr>
          </a:lstStyle>
          <a:p>
            <a:pPr lvl="0"/>
            <a:r>
              <a:rPr lang="en-US" dirty="0"/>
              <a:t>Click to edit master text styles</a:t>
            </a:r>
          </a:p>
        </p:txBody>
      </p:sp>
    </p:spTree>
    <p:extLst>
      <p:ext uri="{BB962C8B-B14F-4D97-AF65-F5344CB8AC3E}">
        <p14:creationId xmlns:p14="http://schemas.microsoft.com/office/powerpoint/2010/main" val="224992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ain Title - 1/3 Image">
    <p:spTree>
      <p:nvGrpSpPr>
        <p:cNvPr id="1" name=""/>
        <p:cNvGrpSpPr/>
        <p:nvPr/>
      </p:nvGrpSpPr>
      <p:grpSpPr>
        <a:xfrm>
          <a:off x="0" y="0"/>
          <a:ext cx="0" cy="0"/>
          <a:chOff x="0" y="0"/>
          <a:chExt cx="0" cy="0"/>
        </a:xfrm>
      </p:grpSpPr>
      <p:sp>
        <p:nvSpPr>
          <p:cNvPr id="18" name="Picture Placeholder 17"/>
          <p:cNvSpPr>
            <a:spLocks noGrp="1"/>
          </p:cNvSpPr>
          <p:nvPr>
            <p:ph type="pic" sz="quarter" idx="14"/>
          </p:nvPr>
        </p:nvSpPr>
        <p:spPr>
          <a:xfrm>
            <a:off x="0" y="0"/>
            <a:ext cx="4000162" cy="6858000"/>
          </a:xfrm>
        </p:spPr>
        <p:txBody>
          <a:bodyPr/>
          <a:lstStyle/>
          <a:p>
            <a:r>
              <a:rPr lang="en-US"/>
              <a:t>Click icon to add picture</a:t>
            </a:r>
            <a:endParaRPr lang="en-GB"/>
          </a:p>
        </p:txBody>
      </p:sp>
      <p:sp>
        <p:nvSpPr>
          <p:cNvPr id="2" name="Title 1"/>
          <p:cNvSpPr>
            <a:spLocks noGrp="1"/>
          </p:cNvSpPr>
          <p:nvPr>
            <p:ph type="ctrTitle" hasCustomPrompt="1"/>
          </p:nvPr>
        </p:nvSpPr>
        <p:spPr>
          <a:xfrm>
            <a:off x="4442950" y="2952519"/>
            <a:ext cx="4450225" cy="512448"/>
          </a:xfrm>
        </p:spPr>
        <p:txBody>
          <a:bodyPr anchor="ctr"/>
          <a:lstStyle>
            <a:lvl1pPr>
              <a:defRPr sz="3700" baseline="0"/>
            </a:lvl1pPr>
          </a:lstStyle>
          <a:p>
            <a:r>
              <a:rPr lang="en-US" dirty="0"/>
              <a:t>Impact word(s)</a:t>
            </a:r>
          </a:p>
        </p:txBody>
      </p:sp>
      <p:sp>
        <p:nvSpPr>
          <p:cNvPr id="3" name="Subtitle 2"/>
          <p:cNvSpPr>
            <a:spLocks noGrp="1"/>
          </p:cNvSpPr>
          <p:nvPr>
            <p:ph type="subTitle" idx="1" hasCustomPrompt="1"/>
          </p:nvPr>
        </p:nvSpPr>
        <p:spPr>
          <a:xfrm>
            <a:off x="4442950" y="3819109"/>
            <a:ext cx="4450225" cy="1050051"/>
          </a:xfrm>
        </p:spPr>
        <p:txBody>
          <a:bodyPr/>
          <a:lstStyle>
            <a:lvl1pPr marL="0" indent="0" algn="l">
              <a:buNone/>
              <a:defRPr baseline="0">
                <a:solidFill>
                  <a:schemeClr val="tx1"/>
                </a:solidFill>
              </a:defRPr>
            </a:lvl1pPr>
            <a:lvl2pPr marL="3240" indent="0" algn="l">
              <a:spcBef>
                <a:spcPts val="0"/>
              </a:spcBef>
              <a:buNone/>
              <a:tabLst/>
              <a:defRPr baseline="0">
                <a:solidFill>
                  <a:schemeClr val="tx1"/>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Presenter Name</a:t>
            </a:r>
          </a:p>
          <a:p>
            <a:pPr lvl="1"/>
            <a:r>
              <a:rPr lang="en-US" dirty="0"/>
              <a:t>Job title, date, or other relevant presenter info</a:t>
            </a:r>
          </a:p>
        </p:txBody>
      </p:sp>
      <p:sp>
        <p:nvSpPr>
          <p:cNvPr id="5" name="Footer Placeholder 4"/>
          <p:cNvSpPr>
            <a:spLocks noGrp="1"/>
          </p:cNvSpPr>
          <p:nvPr>
            <p:ph type="ftr" sz="quarter" idx="11"/>
          </p:nvPr>
        </p:nvSpPr>
        <p:spPr>
          <a:xfrm>
            <a:off x="4442949" y="5375268"/>
            <a:ext cx="4444025" cy="346923"/>
          </a:xfrm>
          <a:prstGeom prst="rect">
            <a:avLst/>
          </a:prstGeom>
        </p:spPr>
        <p:txBody>
          <a:bodyPr lIns="62195" tIns="31098" rIns="62195" bIns="31098"/>
          <a:lstStyle>
            <a:lvl1pPr algn="l">
              <a:defRPr sz="800">
                <a:solidFill>
                  <a:schemeClr val="bg2"/>
                </a:solidFill>
              </a:defRPr>
            </a:lvl1pPr>
          </a:lstStyle>
          <a:p>
            <a:endParaRPr lang="en-US" dirty="0"/>
          </a:p>
        </p:txBody>
      </p:sp>
      <p:sp>
        <p:nvSpPr>
          <p:cNvPr id="20" name="Text Placeholder 19"/>
          <p:cNvSpPr>
            <a:spLocks noGrp="1"/>
          </p:cNvSpPr>
          <p:nvPr>
            <p:ph type="body" sz="quarter" idx="13" hasCustomPrompt="1"/>
          </p:nvPr>
        </p:nvSpPr>
        <p:spPr>
          <a:xfrm>
            <a:off x="4442950" y="1412775"/>
            <a:ext cx="4450225" cy="1289247"/>
          </a:xfrm>
        </p:spPr>
        <p:txBody>
          <a:bodyPr anchor="b">
            <a:normAutofit/>
          </a:bodyPr>
          <a:lstStyle>
            <a:lvl1pPr>
              <a:defRPr sz="2200" b="0" cap="none" baseline="0">
                <a:solidFill>
                  <a:schemeClr val="tx1"/>
                </a:solidFill>
              </a:defRPr>
            </a:lvl1pPr>
          </a:lstStyle>
          <a:p>
            <a:pPr lvl="0"/>
            <a:r>
              <a:rPr lang="en-US" dirty="0"/>
              <a:t>Full presentation title</a:t>
            </a:r>
            <a:endParaRPr lang="en-GB" dirty="0"/>
          </a:p>
        </p:txBody>
      </p:sp>
      <p:sp>
        <p:nvSpPr>
          <p:cNvPr id="7" name="Picture Placeholder 6"/>
          <p:cNvSpPr>
            <a:spLocks noGrp="1"/>
          </p:cNvSpPr>
          <p:nvPr>
            <p:ph type="pic" sz="quarter" idx="15" hasCustomPrompt="1"/>
          </p:nvPr>
        </p:nvSpPr>
        <p:spPr>
          <a:xfrm>
            <a:off x="7745982" y="620688"/>
            <a:ext cx="1147193" cy="504056"/>
          </a:xfrm>
          <a:solidFill>
            <a:schemeClr val="bg1"/>
          </a:solidFill>
        </p:spPr>
        <p:txBody>
          <a:bodyPr/>
          <a:lstStyle>
            <a:lvl1pPr algn="ctr">
              <a:defRPr sz="1400"/>
            </a:lvl1pPr>
          </a:lstStyle>
          <a:p>
            <a:r>
              <a:rPr lang="en-GB" dirty="0"/>
              <a:t>Client Logo</a:t>
            </a:r>
            <a:br>
              <a:rPr lang="en-GB" dirty="0"/>
            </a:br>
            <a:r>
              <a:rPr lang="en-GB" dirty="0"/>
              <a:t>(delete if unused)</a:t>
            </a:r>
          </a:p>
        </p:txBody>
      </p:sp>
    </p:spTree>
    <p:extLst>
      <p:ext uri="{BB962C8B-B14F-4D97-AF65-F5344CB8AC3E}">
        <p14:creationId xmlns:p14="http://schemas.microsoft.com/office/powerpoint/2010/main" val="2939111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lide - Box Image">
    <p:spTree>
      <p:nvGrpSpPr>
        <p:cNvPr id="1" name=""/>
        <p:cNvGrpSpPr/>
        <p:nvPr/>
      </p:nvGrpSpPr>
      <p:grpSpPr>
        <a:xfrm>
          <a:off x="0" y="0"/>
          <a:ext cx="0" cy="0"/>
          <a:chOff x="0" y="0"/>
          <a:chExt cx="0" cy="0"/>
        </a:xfrm>
      </p:grpSpPr>
      <p:sp>
        <p:nvSpPr>
          <p:cNvPr id="18" name="Picture Placeholder 17"/>
          <p:cNvSpPr>
            <a:spLocks noGrp="1"/>
          </p:cNvSpPr>
          <p:nvPr>
            <p:ph type="pic" sz="quarter" idx="14"/>
          </p:nvPr>
        </p:nvSpPr>
        <p:spPr>
          <a:xfrm>
            <a:off x="0" y="0"/>
            <a:ext cx="4571460" cy="6858000"/>
          </a:xfrm>
        </p:spPr>
        <p:txBody>
          <a:bodyPr/>
          <a:lstStyle/>
          <a:p>
            <a:r>
              <a:rPr lang="en-US"/>
              <a:t>Click icon to add picture</a:t>
            </a:r>
            <a:endParaRPr lang="en-GB"/>
          </a:p>
        </p:txBody>
      </p:sp>
      <p:sp>
        <p:nvSpPr>
          <p:cNvPr id="3" name="Subtitle 2"/>
          <p:cNvSpPr>
            <a:spLocks noGrp="1"/>
          </p:cNvSpPr>
          <p:nvPr>
            <p:ph type="subTitle" idx="1" hasCustomPrompt="1"/>
          </p:nvPr>
        </p:nvSpPr>
        <p:spPr>
          <a:xfrm>
            <a:off x="4786374" y="1497133"/>
            <a:ext cx="4100599" cy="3656447"/>
          </a:xfrm>
        </p:spPr>
        <p:txBody>
          <a:bodyPr anchor="ctr">
            <a:normAutofit/>
          </a:bodyPr>
          <a:lstStyle>
            <a:lvl1pPr marL="0" indent="0" algn="l">
              <a:buNone/>
              <a:defRPr sz="2700" b="1" baseline="0">
                <a:solidFill>
                  <a:schemeClr val="tx1"/>
                </a:solidFill>
              </a:defRPr>
            </a:lvl1pPr>
            <a:lvl2pPr marL="3240" indent="0" algn="l">
              <a:spcBef>
                <a:spcPts val="0"/>
              </a:spcBef>
              <a:buNone/>
              <a:tabLst/>
              <a:defRPr sz="2200" baseline="0">
                <a:solidFill>
                  <a:schemeClr val="bg2"/>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Maecenas </a:t>
            </a:r>
            <a:r>
              <a:rPr lang="en-US" dirty="0" err="1"/>
              <a:t>porttitor</a:t>
            </a:r>
            <a:r>
              <a:rPr lang="en-US" dirty="0"/>
              <a:t> </a:t>
            </a:r>
            <a:r>
              <a:rPr lang="en-US" dirty="0" err="1"/>
              <a:t>congue</a:t>
            </a:r>
            <a:r>
              <a:rPr lang="en-US" dirty="0"/>
              <a:t> </a:t>
            </a:r>
            <a:r>
              <a:rPr lang="en-US" dirty="0" err="1"/>
              <a:t>massa</a:t>
            </a:r>
            <a:endParaRPr lang="en-US" dirty="0"/>
          </a:p>
        </p:txBody>
      </p:sp>
    </p:spTree>
    <p:extLst>
      <p:ext uri="{BB962C8B-B14F-4D97-AF65-F5344CB8AC3E}">
        <p14:creationId xmlns:p14="http://schemas.microsoft.com/office/powerpoint/2010/main" val="1404781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2_Triangles and Blobs">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0" y="-11952"/>
            <a:ext cx="4419600" cy="6895352"/>
          </a:xfrm>
          <a:custGeom>
            <a:avLst/>
            <a:gdLst>
              <a:gd name="connsiteX0" fmla="*/ 0 w 4419600"/>
              <a:gd name="connsiteY0" fmla="*/ 0 h 5162550"/>
              <a:gd name="connsiteX1" fmla="*/ 4419600 w 4419600"/>
              <a:gd name="connsiteY1" fmla="*/ 0 h 5162550"/>
              <a:gd name="connsiteX2" fmla="*/ 4419600 w 4419600"/>
              <a:gd name="connsiteY2" fmla="*/ 5162550 h 5162550"/>
              <a:gd name="connsiteX3" fmla="*/ 0 w 4419600"/>
              <a:gd name="connsiteY3" fmla="*/ 5162550 h 5162550"/>
              <a:gd name="connsiteX4" fmla="*/ 0 w 4419600"/>
              <a:gd name="connsiteY4" fmla="*/ 0 h 5162550"/>
              <a:gd name="connsiteX0" fmla="*/ 0 w 4419600"/>
              <a:gd name="connsiteY0" fmla="*/ 0 h 5162550"/>
              <a:gd name="connsiteX1" fmla="*/ 2743200 w 4419600"/>
              <a:gd name="connsiteY1" fmla="*/ 8965 h 5162550"/>
              <a:gd name="connsiteX2" fmla="*/ 4419600 w 4419600"/>
              <a:gd name="connsiteY2" fmla="*/ 5162550 h 5162550"/>
              <a:gd name="connsiteX3" fmla="*/ 0 w 4419600"/>
              <a:gd name="connsiteY3" fmla="*/ 5162550 h 5162550"/>
              <a:gd name="connsiteX4" fmla="*/ 0 w 4419600"/>
              <a:gd name="connsiteY4" fmla="*/ 0 h 5162550"/>
              <a:gd name="connsiteX0" fmla="*/ 0 w 4419600"/>
              <a:gd name="connsiteY0" fmla="*/ 8964 h 5171514"/>
              <a:gd name="connsiteX1" fmla="*/ 2743200 w 4419600"/>
              <a:gd name="connsiteY1" fmla="*/ 0 h 5171514"/>
              <a:gd name="connsiteX2" fmla="*/ 4419600 w 4419600"/>
              <a:gd name="connsiteY2" fmla="*/ 5171514 h 5171514"/>
              <a:gd name="connsiteX3" fmla="*/ 0 w 4419600"/>
              <a:gd name="connsiteY3" fmla="*/ 5171514 h 5171514"/>
              <a:gd name="connsiteX4" fmla="*/ 0 w 4419600"/>
              <a:gd name="connsiteY4" fmla="*/ 8964 h 5171514"/>
              <a:gd name="connsiteX0" fmla="*/ 0 w 4419600"/>
              <a:gd name="connsiteY0" fmla="*/ 8964 h 5171514"/>
              <a:gd name="connsiteX1" fmla="*/ 2734235 w 4419600"/>
              <a:gd name="connsiteY1" fmla="*/ 0 h 5171514"/>
              <a:gd name="connsiteX2" fmla="*/ 4419600 w 4419600"/>
              <a:gd name="connsiteY2" fmla="*/ 5171514 h 5171514"/>
              <a:gd name="connsiteX3" fmla="*/ 0 w 4419600"/>
              <a:gd name="connsiteY3" fmla="*/ 5171514 h 5171514"/>
              <a:gd name="connsiteX4" fmla="*/ 0 w 4419600"/>
              <a:gd name="connsiteY4" fmla="*/ 8964 h 5171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9600" h="5171514">
                <a:moveTo>
                  <a:pt x="0" y="8964"/>
                </a:moveTo>
                <a:lnTo>
                  <a:pt x="2734235" y="0"/>
                </a:lnTo>
                <a:lnTo>
                  <a:pt x="4419600" y="5171514"/>
                </a:lnTo>
                <a:lnTo>
                  <a:pt x="0" y="5171514"/>
                </a:lnTo>
                <a:lnTo>
                  <a:pt x="0" y="8964"/>
                </a:lnTo>
                <a:close/>
              </a:path>
            </a:pathLst>
          </a:custGeom>
        </p:spPr>
        <p:txBody>
          <a:bodyPr/>
          <a:lstStyle/>
          <a:p>
            <a:r>
              <a:rPr lang="en-US"/>
              <a:t>Click icon to add picture</a:t>
            </a:r>
            <a:endParaRPr lang="en-GB"/>
          </a:p>
        </p:txBody>
      </p:sp>
      <p:sp>
        <p:nvSpPr>
          <p:cNvPr id="3" name="Subtitle 2"/>
          <p:cNvSpPr>
            <a:spLocks noGrp="1"/>
          </p:cNvSpPr>
          <p:nvPr>
            <p:ph type="subTitle" idx="1" hasCustomPrompt="1"/>
          </p:nvPr>
        </p:nvSpPr>
        <p:spPr>
          <a:xfrm>
            <a:off x="4786374" y="1497133"/>
            <a:ext cx="4100599" cy="3656447"/>
          </a:xfrm>
        </p:spPr>
        <p:txBody>
          <a:bodyPr anchor="ctr">
            <a:normAutofit/>
          </a:bodyPr>
          <a:lstStyle>
            <a:lvl1pPr marL="0" indent="0" algn="l">
              <a:buNone/>
              <a:defRPr sz="2700" b="1" baseline="0">
                <a:solidFill>
                  <a:schemeClr val="tx1"/>
                </a:solidFill>
              </a:defRPr>
            </a:lvl1pPr>
            <a:lvl2pPr marL="3240" indent="0" algn="l">
              <a:spcBef>
                <a:spcPts val="0"/>
              </a:spcBef>
              <a:buNone/>
              <a:tabLst/>
              <a:defRPr sz="2200" baseline="0">
                <a:solidFill>
                  <a:schemeClr val="bg2"/>
                </a:solidFill>
              </a:defRPr>
            </a:lvl2pPr>
            <a:lvl3pPr marL="924282" indent="0" algn="ctr">
              <a:buNone/>
              <a:defRPr>
                <a:solidFill>
                  <a:schemeClr val="tx1">
                    <a:tint val="75000"/>
                  </a:schemeClr>
                </a:solidFill>
              </a:defRPr>
            </a:lvl3pPr>
            <a:lvl4pPr marL="1386422" indent="0" algn="ctr">
              <a:buNone/>
              <a:defRPr>
                <a:solidFill>
                  <a:schemeClr val="tx1">
                    <a:tint val="75000"/>
                  </a:schemeClr>
                </a:solidFill>
              </a:defRPr>
            </a:lvl4pPr>
            <a:lvl5pPr marL="1848564" indent="0" algn="ctr">
              <a:buNone/>
              <a:defRPr>
                <a:solidFill>
                  <a:schemeClr val="tx1">
                    <a:tint val="75000"/>
                  </a:schemeClr>
                </a:solidFill>
              </a:defRPr>
            </a:lvl5pPr>
            <a:lvl6pPr marL="2310704" indent="0" algn="ctr">
              <a:buNone/>
              <a:defRPr>
                <a:solidFill>
                  <a:schemeClr val="tx1">
                    <a:tint val="75000"/>
                  </a:schemeClr>
                </a:solidFill>
              </a:defRPr>
            </a:lvl6pPr>
            <a:lvl7pPr marL="2772846" indent="0" algn="ctr">
              <a:buNone/>
              <a:defRPr>
                <a:solidFill>
                  <a:schemeClr val="tx1">
                    <a:tint val="75000"/>
                  </a:schemeClr>
                </a:solidFill>
              </a:defRPr>
            </a:lvl7pPr>
            <a:lvl8pPr marL="3234986" indent="0" algn="ctr">
              <a:buNone/>
              <a:defRPr>
                <a:solidFill>
                  <a:schemeClr val="tx1">
                    <a:tint val="75000"/>
                  </a:schemeClr>
                </a:solidFill>
              </a:defRPr>
            </a:lvl8pPr>
            <a:lvl9pPr marL="3697126" indent="0" algn="ctr">
              <a:buNone/>
              <a:defRPr>
                <a:solidFill>
                  <a:schemeClr val="tx1">
                    <a:tint val="75000"/>
                  </a:schemeClr>
                </a:solidFill>
              </a:defRPr>
            </a:lvl9pPr>
          </a:lstStyle>
          <a:p>
            <a:r>
              <a:rPr lang="en-US" dirty="0"/>
              <a:t>Slide Title</a:t>
            </a:r>
          </a:p>
          <a:p>
            <a:pPr lvl="1"/>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Maecenas </a:t>
            </a:r>
            <a:r>
              <a:rPr lang="en-US" dirty="0" err="1"/>
              <a:t>porttitor</a:t>
            </a:r>
            <a:r>
              <a:rPr lang="en-US" dirty="0"/>
              <a:t> </a:t>
            </a:r>
            <a:r>
              <a:rPr lang="en-US" dirty="0" err="1"/>
              <a:t>congue</a:t>
            </a:r>
            <a:r>
              <a:rPr lang="en-US" dirty="0"/>
              <a:t> </a:t>
            </a:r>
            <a:r>
              <a:rPr lang="en-US" dirty="0" err="1"/>
              <a:t>massa</a:t>
            </a:r>
            <a:endParaRPr lang="en-US" dirty="0"/>
          </a:p>
        </p:txBody>
      </p:sp>
    </p:spTree>
    <p:extLst>
      <p:ext uri="{BB962C8B-B14F-4D97-AF65-F5344CB8AC3E}">
        <p14:creationId xmlns:p14="http://schemas.microsoft.com/office/powerpoint/2010/main" val="176021173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1.png"/><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377" y="857958"/>
            <a:ext cx="8654595" cy="457048"/>
          </a:xfrm>
          <a:prstGeom prst="rect">
            <a:avLst/>
          </a:prstGeom>
        </p:spPr>
        <p:txBody>
          <a:bodyPr vert="horz" wrap="square" lIns="0" tIns="0" rIns="0" bIns="0" rtlCol="0" anchor="t">
            <a:spAutoFit/>
          </a:bodyPr>
          <a:lstStyle/>
          <a:p>
            <a:r>
              <a:rPr lang="en-US" dirty="0"/>
              <a:t>Click to add emphasis part of title</a:t>
            </a:r>
          </a:p>
        </p:txBody>
      </p:sp>
      <p:sp>
        <p:nvSpPr>
          <p:cNvPr id="3" name="Text Placeholder 2"/>
          <p:cNvSpPr>
            <a:spLocks noGrp="1"/>
          </p:cNvSpPr>
          <p:nvPr>
            <p:ph type="body" idx="1"/>
          </p:nvPr>
        </p:nvSpPr>
        <p:spPr>
          <a:xfrm>
            <a:off x="247651" y="1851257"/>
            <a:ext cx="8651621" cy="3524011"/>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Box 12"/>
          <p:cNvSpPr txBox="1"/>
          <p:nvPr/>
        </p:nvSpPr>
        <p:spPr>
          <a:xfrm>
            <a:off x="239634" y="6249103"/>
            <a:ext cx="307188" cy="317340"/>
          </a:xfrm>
          <a:prstGeom prst="rect">
            <a:avLst/>
          </a:prstGeom>
        </p:spPr>
        <p:txBody>
          <a:bodyPr vert="horz" wrap="none" lIns="0" tIns="0" rIns="0" bIns="0" rtlCol="0" anchor="b">
            <a:normAutofit/>
          </a:bodyPr>
          <a:lstStyle/>
          <a:p>
            <a:pPr marL="0" algn="l" defTabSz="924282" rtl="0" eaLnBrk="1" latinLnBrk="0" hangingPunct="1">
              <a:lnSpc>
                <a:spcPct val="85000"/>
              </a:lnSpc>
              <a:spcBef>
                <a:spcPts val="204"/>
              </a:spcBef>
            </a:pPr>
            <a:fld id="{01990C03-C3A3-48FE-AF6D-3AE397C89625}" type="slidenum">
              <a:rPr lang="en-GB" sz="800" kern="1200" smtClean="0">
                <a:solidFill>
                  <a:schemeClr val="bg2"/>
                </a:solidFill>
                <a:latin typeface="+mn-lt"/>
                <a:ea typeface="+mn-ea"/>
                <a:cs typeface="+mn-cs"/>
              </a:rPr>
              <a:pPr marL="0" algn="l" defTabSz="924282" rtl="0" eaLnBrk="1" latinLnBrk="0" hangingPunct="1">
                <a:lnSpc>
                  <a:spcPct val="85000"/>
                </a:lnSpc>
                <a:spcBef>
                  <a:spcPts val="204"/>
                </a:spcBef>
              </a:pPr>
              <a:t>‹#›</a:t>
            </a:fld>
            <a:endParaRPr lang="en-GB" sz="800" kern="1200" dirty="0">
              <a:solidFill>
                <a:schemeClr val="bg2"/>
              </a:solidFill>
              <a:latin typeface="+mn-lt"/>
              <a:ea typeface="+mn-ea"/>
              <a:cs typeface="+mn-cs"/>
            </a:endParaRPr>
          </a:p>
        </p:txBody>
      </p:sp>
      <p:sp>
        <p:nvSpPr>
          <p:cNvPr id="23" name="TextBox 22"/>
          <p:cNvSpPr txBox="1"/>
          <p:nvPr userDrawn="1"/>
        </p:nvSpPr>
        <p:spPr>
          <a:xfrm>
            <a:off x="629736" y="6341234"/>
            <a:ext cx="691172" cy="225209"/>
          </a:xfrm>
          <a:prstGeom prst="rect">
            <a:avLst/>
          </a:prstGeom>
        </p:spPr>
        <p:txBody>
          <a:bodyPr vert="horz" wrap="none" lIns="0" tIns="0" rIns="0" bIns="0" rtlCol="0" anchor="b">
            <a:normAutofit/>
          </a:bodyPr>
          <a:lstStyle/>
          <a:p>
            <a:pPr marL="0" marR="0" indent="0" algn="l" defTabSz="924282" rtl="0" eaLnBrk="1" fontAlgn="auto" latinLnBrk="0" hangingPunct="1">
              <a:lnSpc>
                <a:spcPct val="85000"/>
              </a:lnSpc>
              <a:spcBef>
                <a:spcPts val="204"/>
              </a:spcBef>
              <a:spcAft>
                <a:spcPts val="0"/>
              </a:spcAft>
              <a:buClrTx/>
              <a:buSzTx/>
              <a:buFontTx/>
              <a:buNone/>
              <a:tabLst/>
              <a:defRPr/>
            </a:pPr>
            <a:r>
              <a:rPr lang="en-GB" sz="800" kern="1200" dirty="0">
                <a:solidFill>
                  <a:schemeClr val="bg2"/>
                </a:solidFill>
                <a:latin typeface="+mn-lt"/>
                <a:ea typeface="+mn-ea"/>
                <a:cs typeface="+mn-cs"/>
              </a:rPr>
              <a:t>© 2017 Ipsos.</a:t>
            </a:r>
            <a:endParaRPr lang="en-GB" sz="1200" dirty="0">
              <a:solidFill>
                <a:srgbClr val="1C1C1C">
                  <a:lumMod val="75000"/>
                  <a:lumOff val="25000"/>
                </a:srgbClr>
              </a:solidFill>
            </a:endParaRPr>
          </a:p>
        </p:txBody>
      </p:sp>
      <p:pic>
        <p:nvPicPr>
          <p:cNvPr id="18" name="Picture 17" descr="IPSOS_GAMECHANGERS_blue.png"/>
          <p:cNvPicPr>
            <a:picLocks noChangeAspect="1"/>
          </p:cNvPicPr>
          <p:nvPr/>
        </p:nvPicPr>
        <p:blipFill rotWithShape="1">
          <a:blip r:embed="rId43" cstate="print">
            <a:extLst>
              <a:ext uri="{28A0092B-C50C-407E-A947-70E740481C1C}">
                <a14:useLocalDpi xmlns:a14="http://schemas.microsoft.com/office/drawing/2010/main" val="0"/>
              </a:ext>
            </a:extLst>
          </a:blip>
          <a:srcRect l="78888" t="-9671" b="-1"/>
          <a:stretch/>
        </p:blipFill>
        <p:spPr>
          <a:xfrm>
            <a:off x="8521945" y="6232981"/>
            <a:ext cx="377327" cy="355982"/>
          </a:xfrm>
          <a:prstGeom prst="rect">
            <a:avLst/>
          </a:prstGeom>
        </p:spPr>
      </p:pic>
      <p:pic>
        <p:nvPicPr>
          <p:cNvPr id="20" name="Picture 7" descr="C:\Users\Graphics Dude Ltd\Graphics Dude Ltd\Work\PC - IM - 150415A (template pt2)\Graphics\Tags\Ipsos Healthcare-WT-col.png"/>
          <p:cNvPicPr>
            <a:picLocks noChangeAspect="1" noChangeArrowheads="1"/>
          </p:cNvPicPr>
          <p:nvPr userDrawn="1"/>
        </p:nvPicPr>
        <p:blipFill>
          <a:blip r:embed="rId44" cstate="print">
            <a:extLst>
              <a:ext uri="{28A0092B-C50C-407E-A947-70E740481C1C}">
                <a14:useLocalDpi xmlns:a14="http://schemas.microsoft.com/office/drawing/2010/main" val="0"/>
              </a:ext>
            </a:extLst>
          </a:blip>
          <a:srcRect/>
          <a:stretch>
            <a:fillRect/>
          </a:stretch>
        </p:blipFill>
        <p:spPr bwMode="auto">
          <a:xfrm>
            <a:off x="7218611" y="195378"/>
            <a:ext cx="1707973" cy="24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9159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Lst>
  <p:hf hdr="0" ftr="0" dt="0"/>
  <p:txStyles>
    <p:titleStyle>
      <a:lvl1pPr algn="l" defTabSz="924282" rtl="0" eaLnBrk="1" latinLnBrk="0" hangingPunct="1">
        <a:lnSpc>
          <a:spcPct val="90000"/>
        </a:lnSpc>
        <a:spcBef>
          <a:spcPts val="408"/>
        </a:spcBef>
        <a:buNone/>
        <a:tabLst/>
        <a:defRPr sz="3300" b="1" kern="1200">
          <a:solidFill>
            <a:schemeClr val="tx1"/>
          </a:solidFill>
          <a:latin typeface="+mj-lt"/>
          <a:ea typeface="+mj-ea"/>
          <a:cs typeface="+mj-cs"/>
        </a:defRPr>
      </a:lvl1pPr>
    </p:titleStyle>
    <p:bodyStyle>
      <a:lvl1pPr marL="0" indent="0" algn="l" defTabSz="924282" rtl="0" eaLnBrk="1" latinLnBrk="0" hangingPunct="1">
        <a:lnSpc>
          <a:spcPct val="100000"/>
        </a:lnSpc>
        <a:spcBef>
          <a:spcPts val="300"/>
        </a:spcBef>
        <a:spcAft>
          <a:spcPts val="300"/>
        </a:spcAft>
        <a:buFont typeface="Arial" panose="020B0604020202020204" pitchFamily="34" charset="0"/>
        <a:buNone/>
        <a:defRPr sz="1600" kern="1200" cap="all" baseline="0">
          <a:solidFill>
            <a:schemeClr val="tx1"/>
          </a:solidFill>
          <a:latin typeface="+mn-lt"/>
          <a:ea typeface="+mn-ea"/>
          <a:cs typeface="+mn-cs"/>
        </a:defRPr>
      </a:lvl1pPr>
      <a:lvl2pPr marL="3240" indent="0" algn="l" defTabSz="924282" rtl="0" eaLnBrk="1" latinLnBrk="0" hangingPunct="1">
        <a:lnSpc>
          <a:spcPct val="100000"/>
        </a:lnSpc>
        <a:spcBef>
          <a:spcPts val="300"/>
        </a:spcBef>
        <a:spcAft>
          <a:spcPts val="300"/>
        </a:spcAft>
        <a:buFont typeface="Arial" panose="020B0604020202020204" pitchFamily="34" charset="0"/>
        <a:buNone/>
        <a:defRPr sz="1200" kern="1200">
          <a:solidFill>
            <a:schemeClr val="tx1"/>
          </a:solidFill>
          <a:latin typeface="+mn-lt"/>
          <a:ea typeface="+mn-ea"/>
          <a:cs typeface="+mn-cs"/>
        </a:defRPr>
      </a:lvl2pPr>
      <a:lvl3pPr marL="186802" indent="-186802"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3pPr>
      <a:lvl4pPr marL="431911" indent="-191121"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4pPr>
      <a:lvl5pPr marL="606834" indent="-176004" algn="l" defTabSz="924282" rtl="0" eaLnBrk="1" latinLnBrk="0" hangingPunct="1">
        <a:lnSpc>
          <a:spcPct val="100000"/>
        </a:lnSpc>
        <a:spcBef>
          <a:spcPts val="300"/>
        </a:spcBef>
        <a:spcAft>
          <a:spcPts val="300"/>
        </a:spcAft>
        <a:buSzPct val="85000"/>
        <a:buFont typeface="Arial" panose="020B0604020202020204" pitchFamily="34" charset="0"/>
        <a:buChar char="•"/>
        <a:defRPr sz="1200" kern="1200">
          <a:solidFill>
            <a:schemeClr val="tx1"/>
          </a:solidFill>
          <a:latin typeface="+mn-lt"/>
          <a:ea typeface="+mn-ea"/>
          <a:cs typeface="+mn-cs"/>
        </a:defRPr>
      </a:lvl5pPr>
      <a:lvl6pPr marL="2541775"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300391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6605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928198"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24282" rtl="0" eaLnBrk="1" latinLnBrk="0" hangingPunct="1">
        <a:defRPr sz="1800" kern="1200">
          <a:solidFill>
            <a:schemeClr val="tx1"/>
          </a:solidFill>
          <a:latin typeface="+mn-lt"/>
          <a:ea typeface="+mn-ea"/>
          <a:cs typeface="+mn-cs"/>
        </a:defRPr>
      </a:lvl1pPr>
      <a:lvl2pPr marL="462140" algn="l" defTabSz="924282" rtl="0" eaLnBrk="1" latinLnBrk="0" hangingPunct="1">
        <a:defRPr sz="1800" kern="1200">
          <a:solidFill>
            <a:schemeClr val="tx1"/>
          </a:solidFill>
          <a:latin typeface="+mn-lt"/>
          <a:ea typeface="+mn-ea"/>
          <a:cs typeface="+mn-cs"/>
        </a:defRPr>
      </a:lvl2pPr>
      <a:lvl3pPr marL="924282" algn="l" defTabSz="924282" rtl="0" eaLnBrk="1" latinLnBrk="0" hangingPunct="1">
        <a:defRPr sz="1800" kern="1200">
          <a:solidFill>
            <a:schemeClr val="tx1"/>
          </a:solidFill>
          <a:latin typeface="+mn-lt"/>
          <a:ea typeface="+mn-ea"/>
          <a:cs typeface="+mn-cs"/>
        </a:defRPr>
      </a:lvl3pPr>
      <a:lvl4pPr marL="1386422" algn="l" defTabSz="924282" rtl="0" eaLnBrk="1" latinLnBrk="0" hangingPunct="1">
        <a:defRPr sz="1800" kern="1200">
          <a:solidFill>
            <a:schemeClr val="tx1"/>
          </a:solidFill>
          <a:latin typeface="+mn-lt"/>
          <a:ea typeface="+mn-ea"/>
          <a:cs typeface="+mn-cs"/>
        </a:defRPr>
      </a:lvl4pPr>
      <a:lvl5pPr marL="1848564" algn="l" defTabSz="924282" rtl="0" eaLnBrk="1" latinLnBrk="0" hangingPunct="1">
        <a:defRPr sz="1800" kern="1200">
          <a:solidFill>
            <a:schemeClr val="tx1"/>
          </a:solidFill>
          <a:latin typeface="+mn-lt"/>
          <a:ea typeface="+mn-ea"/>
          <a:cs typeface="+mn-cs"/>
        </a:defRPr>
      </a:lvl5pPr>
      <a:lvl6pPr marL="2310704" algn="l" defTabSz="924282" rtl="0" eaLnBrk="1" latinLnBrk="0" hangingPunct="1">
        <a:defRPr sz="1800" kern="1200">
          <a:solidFill>
            <a:schemeClr val="tx1"/>
          </a:solidFill>
          <a:latin typeface="+mn-lt"/>
          <a:ea typeface="+mn-ea"/>
          <a:cs typeface="+mn-cs"/>
        </a:defRPr>
      </a:lvl6pPr>
      <a:lvl7pPr marL="2772846" algn="l" defTabSz="924282" rtl="0" eaLnBrk="1" latinLnBrk="0" hangingPunct="1">
        <a:defRPr sz="1800" kern="1200">
          <a:solidFill>
            <a:schemeClr val="tx1"/>
          </a:solidFill>
          <a:latin typeface="+mn-lt"/>
          <a:ea typeface="+mn-ea"/>
          <a:cs typeface="+mn-cs"/>
        </a:defRPr>
      </a:lvl7pPr>
      <a:lvl8pPr marL="3234986" algn="l" defTabSz="924282" rtl="0" eaLnBrk="1" latinLnBrk="0" hangingPunct="1">
        <a:defRPr sz="1800" kern="1200">
          <a:solidFill>
            <a:schemeClr val="tx1"/>
          </a:solidFill>
          <a:latin typeface="+mn-lt"/>
          <a:ea typeface="+mn-ea"/>
          <a:cs typeface="+mn-cs"/>
        </a:defRPr>
      </a:lvl8pPr>
      <a:lvl9pPr marL="3697126" algn="l" defTabSz="92428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9.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ctrTitle"/>
          </p:nvPr>
        </p:nvSpPr>
        <p:spPr>
          <a:xfrm>
            <a:off x="2987824" y="1119234"/>
            <a:ext cx="5767409" cy="1994392"/>
          </a:xfrm>
        </p:spPr>
        <p:txBody>
          <a:bodyPr/>
          <a:lstStyle/>
          <a:p>
            <a:r>
              <a:rPr lang="en-GB" sz="3600" dirty="0">
                <a:solidFill>
                  <a:schemeClr val="accent4">
                    <a:lumMod val="50000"/>
                  </a:schemeClr>
                </a:solidFill>
                <a:latin typeface="Calibri" panose="020F0502020204030204" pitchFamily="34" charset="0"/>
                <a:cs typeface="Calibri" panose="020F0502020204030204" pitchFamily="34" charset="0"/>
              </a:rPr>
              <a:t>A brave new world;</a:t>
            </a:r>
            <a:br>
              <a:rPr lang="en-GB" sz="3600" dirty="0">
                <a:solidFill>
                  <a:schemeClr val="accent4">
                    <a:lumMod val="50000"/>
                  </a:schemeClr>
                </a:solidFill>
                <a:latin typeface="Calibri" panose="020F0502020204030204" pitchFamily="34" charset="0"/>
                <a:cs typeface="Calibri" panose="020F0502020204030204" pitchFamily="34" charset="0"/>
              </a:rPr>
            </a:br>
            <a:br>
              <a:rPr lang="en-GB" sz="3600" dirty="0">
                <a:solidFill>
                  <a:schemeClr val="accent4">
                    <a:lumMod val="50000"/>
                  </a:schemeClr>
                </a:solidFill>
                <a:latin typeface="Calibri" panose="020F0502020204030204" pitchFamily="34" charset="0"/>
                <a:cs typeface="Calibri" panose="020F0502020204030204" pitchFamily="34" charset="0"/>
              </a:rPr>
            </a:br>
            <a:r>
              <a:rPr lang="en-GB" sz="3600" dirty="0">
                <a:solidFill>
                  <a:schemeClr val="accent4">
                    <a:lumMod val="50000"/>
                  </a:schemeClr>
                </a:solidFill>
                <a:latin typeface="Calibri" panose="020F0502020204030204" pitchFamily="34" charset="0"/>
                <a:cs typeface="Calibri" panose="020F0502020204030204" pitchFamily="34" charset="0"/>
              </a:rPr>
              <a:t>HIVST: Insights on Men and HIV Testing from South Africa</a:t>
            </a:r>
            <a:endParaRPr lang="en-GB" sz="3600" dirty="0">
              <a:solidFill>
                <a:schemeClr val="accent4">
                  <a:lumMod val="50000"/>
                </a:schemeClr>
              </a:solidFill>
            </a:endParaRPr>
          </a:p>
        </p:txBody>
      </p:sp>
      <p:sp>
        <p:nvSpPr>
          <p:cNvPr id="22" name="Subtitle 21"/>
          <p:cNvSpPr>
            <a:spLocks noGrp="1"/>
          </p:cNvSpPr>
          <p:nvPr>
            <p:ph type="subTitle" idx="1"/>
          </p:nvPr>
        </p:nvSpPr>
        <p:spPr>
          <a:xfrm>
            <a:off x="4788024" y="4794879"/>
            <a:ext cx="4145845" cy="1271956"/>
          </a:xfrm>
        </p:spPr>
        <p:txBody>
          <a:bodyPr/>
          <a:lstStyle/>
          <a:p>
            <a:endParaRPr lang="da-DK" cap="none" dirty="0">
              <a:solidFill>
                <a:srgbClr val="392D1C"/>
              </a:solidFill>
              <a:latin typeface="Calibri" panose="020F0502020204030204" pitchFamily="34" charset="0"/>
              <a:cs typeface="Calibri" panose="020F0502020204030204" pitchFamily="34" charset="0"/>
            </a:endParaRPr>
          </a:p>
          <a:p>
            <a:r>
              <a:rPr lang="da-DK" cap="none" dirty="0">
                <a:solidFill>
                  <a:srgbClr val="392D1C"/>
                </a:solidFill>
                <a:latin typeface="Calibri" panose="020F0502020204030204" pitchFamily="34" charset="0"/>
                <a:cs typeface="Calibri" panose="020F0502020204030204" pitchFamily="34" charset="0"/>
              </a:rPr>
              <a:t> </a:t>
            </a:r>
            <a:endParaRPr lang="en-GB" cap="none" dirty="0"/>
          </a:p>
        </p:txBody>
      </p:sp>
      <p:sp>
        <p:nvSpPr>
          <p:cNvPr id="23" name="Text Placeholder 22"/>
          <p:cNvSpPr>
            <a:spLocks noGrp="1"/>
          </p:cNvSpPr>
          <p:nvPr>
            <p:ph type="body" sz="quarter" idx="13"/>
          </p:nvPr>
        </p:nvSpPr>
        <p:spPr>
          <a:xfrm>
            <a:off x="4724892" y="4224158"/>
            <a:ext cx="4021601" cy="933831"/>
          </a:xfrm>
        </p:spPr>
        <p:txBody>
          <a:bodyPr>
            <a:normAutofit fontScale="85000" lnSpcReduction="20000"/>
          </a:bodyPr>
          <a:lstStyle/>
          <a:p>
            <a:r>
              <a:rPr lang="en-GB" sz="1600" dirty="0"/>
              <a:t>International AIDS Society 2018</a:t>
            </a:r>
          </a:p>
          <a:p>
            <a:r>
              <a:rPr lang="en-GB" sz="1600" dirty="0"/>
              <a:t>Sunny Sharma</a:t>
            </a:r>
          </a:p>
          <a:p>
            <a:r>
              <a:rPr lang="en-GB" sz="1600" dirty="0"/>
              <a:t>Ipsos Healthcare</a:t>
            </a:r>
          </a:p>
          <a:p>
            <a:r>
              <a:rPr lang="en-GB" sz="1600" dirty="0"/>
              <a:t>24/07/18</a:t>
            </a:r>
          </a:p>
        </p:txBody>
      </p:sp>
      <p:pic>
        <p:nvPicPr>
          <p:cNvPr id="5" name="Picture Placeholder 4">
            <a:extLst>
              <a:ext uri="{FF2B5EF4-FFF2-40B4-BE49-F238E27FC236}">
                <a16:creationId xmlns:a16="http://schemas.microsoft.com/office/drawing/2014/main" id="{0AAA8A99-5F73-41EA-B81C-F2FEC7851CCB}"/>
              </a:ext>
            </a:extLst>
          </p:cNvPr>
          <p:cNvPicPr>
            <a:picLocks noGrp="1" noChangeAspect="1"/>
          </p:cNvPicPr>
          <p:nvPr>
            <p:ph type="pic" sz="quarter" idx="16"/>
          </p:nvPr>
        </p:nvPicPr>
        <p:blipFill>
          <a:blip r:embed="rId2" cstate="print">
            <a:extLst>
              <a:ext uri="{28A0092B-C50C-407E-A947-70E740481C1C}">
                <a14:useLocalDpi xmlns:a14="http://schemas.microsoft.com/office/drawing/2010/main" val="0"/>
              </a:ext>
            </a:extLst>
          </a:blip>
          <a:srcRect l="5315" r="5315"/>
          <a:stretch>
            <a:fillRect/>
          </a:stretch>
        </p:blipFill>
        <p:spPr/>
      </p:pic>
      <p:sp>
        <p:nvSpPr>
          <p:cNvPr id="3" name="Slide Number Placeholder 2">
            <a:extLst>
              <a:ext uri="{FF2B5EF4-FFF2-40B4-BE49-F238E27FC236}">
                <a16:creationId xmlns:a16="http://schemas.microsoft.com/office/drawing/2014/main" id="{610A5B37-1DE4-4883-BA66-B866FC4C4FE2}"/>
              </a:ext>
            </a:extLst>
          </p:cNvPr>
          <p:cNvSpPr>
            <a:spLocks noGrp="1"/>
          </p:cNvSpPr>
          <p:nvPr>
            <p:ph type="sldNum" sz="quarter" idx="12"/>
          </p:nvPr>
        </p:nvSpPr>
        <p:spPr/>
        <p:txBody>
          <a:bodyPr/>
          <a:lstStyle/>
          <a:p>
            <a:fld id="{7F034911-0302-4AAB-AEF0-815419E29289}" type="slidenum">
              <a:rPr lang="en-US" smtClean="0"/>
              <a:pPr/>
              <a:t>1</a:t>
            </a:fld>
            <a:endParaRPr lang="en-US"/>
          </a:p>
        </p:txBody>
      </p:sp>
    </p:spTree>
    <p:extLst>
      <p:ext uri="{BB962C8B-B14F-4D97-AF65-F5344CB8AC3E}">
        <p14:creationId xmlns:p14="http://schemas.microsoft.com/office/powerpoint/2010/main" val="3431940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9C8691A-A1E1-4EB0-90E8-D7D06086DE29}"/>
              </a:ext>
            </a:extLst>
          </p:cNvPr>
          <p:cNvSpPr>
            <a:spLocks noGrp="1"/>
          </p:cNvSpPr>
          <p:nvPr>
            <p:ph type="title"/>
          </p:nvPr>
        </p:nvSpPr>
        <p:spPr>
          <a:xfrm>
            <a:off x="251519" y="692696"/>
            <a:ext cx="7704857" cy="4653582"/>
          </a:xfrm>
        </p:spPr>
        <p:txBody>
          <a:bodyPr/>
          <a:lstStyle/>
          <a:p>
            <a:r>
              <a:rPr lang="en-GB" sz="5400" dirty="0"/>
              <a:t>Men have few avenues to turn to for support. For some, a positive diagnosis marks the point of no return, a ‘loss of control’</a:t>
            </a:r>
          </a:p>
        </p:txBody>
      </p:sp>
    </p:spTree>
    <p:extLst>
      <p:ext uri="{BB962C8B-B14F-4D97-AF65-F5344CB8AC3E}">
        <p14:creationId xmlns:p14="http://schemas.microsoft.com/office/powerpoint/2010/main" val="2970215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5">
            <a:extLst>
              <a:ext uri="{FF2B5EF4-FFF2-40B4-BE49-F238E27FC236}">
                <a16:creationId xmlns:a16="http://schemas.microsoft.com/office/drawing/2014/main" id="{C80F4A5E-0E12-41C2-BAC9-6BED3577CB67}"/>
              </a:ext>
            </a:extLst>
          </p:cNvPr>
          <p:cNvSpPr txBox="1">
            <a:spLocks/>
          </p:cNvSpPr>
          <p:nvPr/>
        </p:nvSpPr>
        <p:spPr>
          <a:xfrm>
            <a:off x="234000" y="188640"/>
            <a:ext cx="6710517" cy="590215"/>
          </a:xfrm>
          <a:prstGeom prst="rect">
            <a:avLst/>
          </a:prstGeom>
        </p:spPr>
        <p:txBody>
          <a:bodyPr/>
          <a:lstStyle>
            <a:lvl1pPr marL="0" indent="0" algn="l" defTabSz="924282" rtl="0" eaLnBrk="1" latinLnBrk="0" hangingPunct="1">
              <a:lnSpc>
                <a:spcPct val="100000"/>
              </a:lnSpc>
              <a:spcBef>
                <a:spcPts val="300"/>
              </a:spcBef>
              <a:spcAft>
                <a:spcPts val="300"/>
              </a:spcAft>
              <a:buFont typeface="Arial" panose="020B0604020202020204" pitchFamily="34" charset="0"/>
              <a:buNone/>
              <a:defRPr sz="1600" kern="1200" cap="all" baseline="0">
                <a:solidFill>
                  <a:schemeClr val="tx1"/>
                </a:solidFill>
                <a:latin typeface="+mn-lt"/>
                <a:ea typeface="+mn-ea"/>
                <a:cs typeface="+mn-cs"/>
              </a:defRPr>
            </a:lvl1pPr>
            <a:lvl2pPr marL="3240" indent="0" algn="l" defTabSz="924282" rtl="0" eaLnBrk="1" latinLnBrk="0" hangingPunct="1">
              <a:lnSpc>
                <a:spcPct val="100000"/>
              </a:lnSpc>
              <a:spcBef>
                <a:spcPts val="300"/>
              </a:spcBef>
              <a:spcAft>
                <a:spcPts val="300"/>
              </a:spcAft>
              <a:buFont typeface="Arial" panose="020B0604020202020204" pitchFamily="34" charset="0"/>
              <a:buNone/>
              <a:defRPr sz="1200" kern="1200">
                <a:solidFill>
                  <a:schemeClr val="tx1"/>
                </a:solidFill>
                <a:latin typeface="+mn-lt"/>
                <a:ea typeface="+mn-ea"/>
                <a:cs typeface="+mn-cs"/>
              </a:defRPr>
            </a:lvl2pPr>
            <a:lvl3pPr marL="186802" indent="-186802"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3pPr>
            <a:lvl4pPr marL="431911" indent="-191121"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4pPr>
            <a:lvl5pPr marL="606834" indent="-176004" algn="l" defTabSz="924282" rtl="0" eaLnBrk="1" latinLnBrk="0" hangingPunct="1">
              <a:lnSpc>
                <a:spcPct val="100000"/>
              </a:lnSpc>
              <a:spcBef>
                <a:spcPts val="300"/>
              </a:spcBef>
              <a:spcAft>
                <a:spcPts val="300"/>
              </a:spcAft>
              <a:buSzPct val="85000"/>
              <a:buFont typeface="Arial" panose="020B0604020202020204" pitchFamily="34" charset="0"/>
              <a:buChar char="•"/>
              <a:defRPr sz="1200" kern="1200">
                <a:solidFill>
                  <a:schemeClr val="tx1"/>
                </a:solidFill>
                <a:latin typeface="+mn-lt"/>
                <a:ea typeface="+mn-ea"/>
                <a:cs typeface="+mn-cs"/>
              </a:defRPr>
            </a:lvl5pPr>
            <a:lvl6pPr marL="2541775"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300391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6605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928198"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b="1" dirty="0">
                <a:latin typeface="+mj-lt"/>
                <a:ea typeface="+mj-ea"/>
                <a:cs typeface="+mj-cs"/>
              </a:rPr>
              <a:t>There are many immediate costs to testing with no immediate rewards</a:t>
            </a:r>
          </a:p>
        </p:txBody>
      </p:sp>
      <p:sp>
        <p:nvSpPr>
          <p:cNvPr id="9" name="Rectangle 8">
            <a:extLst>
              <a:ext uri="{FF2B5EF4-FFF2-40B4-BE49-F238E27FC236}">
                <a16:creationId xmlns:a16="http://schemas.microsoft.com/office/drawing/2014/main" id="{089724C1-2F59-4B19-ADB9-F90EE510B46C}"/>
              </a:ext>
            </a:extLst>
          </p:cNvPr>
          <p:cNvSpPr/>
          <p:nvPr/>
        </p:nvSpPr>
        <p:spPr>
          <a:xfrm>
            <a:off x="0" y="1700808"/>
            <a:ext cx="9144000" cy="158707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366906E5-03A0-40EE-B9F1-07AC33CE5472}"/>
              </a:ext>
            </a:extLst>
          </p:cNvPr>
          <p:cNvSpPr txBox="1"/>
          <p:nvPr/>
        </p:nvSpPr>
        <p:spPr>
          <a:xfrm>
            <a:off x="474146" y="2304635"/>
            <a:ext cx="3027243" cy="430887"/>
          </a:xfrm>
          <a:prstGeom prst="rect">
            <a:avLst/>
          </a:prstGeom>
        </p:spPr>
        <p:txBody>
          <a:bodyPr vert="horz" wrap="square" lIns="0" tIns="0" rIns="0" bIns="0" rtlCol="0">
            <a:spAutoFit/>
          </a:bodyPr>
          <a:lstStyle/>
          <a:p>
            <a:pPr marL="4763"/>
            <a:r>
              <a:rPr lang="en-GB" sz="2800" b="1" dirty="0">
                <a:solidFill>
                  <a:schemeClr val="bg1"/>
                </a:solidFill>
              </a:rPr>
              <a:t>Immediate costs</a:t>
            </a:r>
            <a:endParaRPr lang="en-US" sz="2800" dirty="0">
              <a:solidFill>
                <a:schemeClr val="bg1"/>
              </a:solidFill>
            </a:endParaRPr>
          </a:p>
        </p:txBody>
      </p:sp>
      <p:sp>
        <p:nvSpPr>
          <p:cNvPr id="18" name="TextBox 17">
            <a:extLst>
              <a:ext uri="{FF2B5EF4-FFF2-40B4-BE49-F238E27FC236}">
                <a16:creationId xmlns:a16="http://schemas.microsoft.com/office/drawing/2014/main" id="{AA7AF223-A001-452A-A428-93AE57C35ED4}"/>
              </a:ext>
            </a:extLst>
          </p:cNvPr>
          <p:cNvSpPr txBox="1"/>
          <p:nvPr/>
        </p:nvSpPr>
        <p:spPr>
          <a:xfrm>
            <a:off x="5772301" y="2335412"/>
            <a:ext cx="3383384" cy="369332"/>
          </a:xfrm>
          <a:prstGeom prst="rect">
            <a:avLst/>
          </a:prstGeom>
        </p:spPr>
        <p:txBody>
          <a:bodyPr vert="horz" wrap="square" lIns="0" tIns="0" rIns="0" bIns="0" rtlCol="0">
            <a:spAutoFit/>
          </a:bodyPr>
          <a:lstStyle/>
          <a:p>
            <a:pPr marL="4763"/>
            <a:r>
              <a:rPr lang="en-GB" sz="2400" b="1" dirty="0">
                <a:solidFill>
                  <a:schemeClr val="bg1"/>
                </a:solidFill>
              </a:rPr>
              <a:t>Immediate rewards</a:t>
            </a:r>
            <a:endParaRPr lang="en-US" sz="2000" dirty="0">
              <a:solidFill>
                <a:schemeClr val="bg1"/>
              </a:solidFill>
            </a:endParaRPr>
          </a:p>
        </p:txBody>
      </p:sp>
      <p:sp>
        <p:nvSpPr>
          <p:cNvPr id="22" name="Freeform 115">
            <a:extLst>
              <a:ext uri="{FF2B5EF4-FFF2-40B4-BE49-F238E27FC236}">
                <a16:creationId xmlns:a16="http://schemas.microsoft.com/office/drawing/2014/main" id="{C046F5FF-6E6E-4C4F-8857-0D1A91EC97A6}"/>
              </a:ext>
            </a:extLst>
          </p:cNvPr>
          <p:cNvSpPr>
            <a:spLocks noChangeArrowheads="1"/>
          </p:cNvSpPr>
          <p:nvPr/>
        </p:nvSpPr>
        <p:spPr bwMode="auto">
          <a:xfrm rot="20180494" flipH="1">
            <a:off x="3589258" y="2291467"/>
            <a:ext cx="1739730" cy="685835"/>
          </a:xfrm>
          <a:custGeom>
            <a:avLst/>
            <a:gdLst>
              <a:gd name="T0" fmla="*/ 0 w 3456"/>
              <a:gd name="T1" fmla="*/ 0 h 1386"/>
              <a:gd name="T2" fmla="*/ 0 w 3456"/>
              <a:gd name="T3" fmla="*/ 0 h 1386"/>
              <a:gd name="T4" fmla="*/ 0 w 3456"/>
              <a:gd name="T5" fmla="*/ 0 h 1386"/>
              <a:gd name="T6" fmla="*/ 0 w 3456"/>
              <a:gd name="T7" fmla="*/ 0 h 1386"/>
              <a:gd name="T8" fmla="*/ 0 w 3456"/>
              <a:gd name="T9" fmla="*/ 0 h 1386"/>
              <a:gd name="T10" fmla="*/ 0 w 3456"/>
              <a:gd name="T11" fmla="*/ 0 h 1386"/>
              <a:gd name="T12" fmla="*/ 0 w 3456"/>
              <a:gd name="T13" fmla="*/ 0 h 1386"/>
              <a:gd name="T14" fmla="*/ 0 w 3456"/>
              <a:gd name="T15" fmla="*/ 0 h 1386"/>
              <a:gd name="T16" fmla="*/ 0 w 3456"/>
              <a:gd name="T17" fmla="*/ 0 h 1386"/>
              <a:gd name="T18" fmla="*/ 0 w 3456"/>
              <a:gd name="T19" fmla="*/ 0 h 1386"/>
              <a:gd name="T20" fmla="*/ 0 w 3456"/>
              <a:gd name="T21" fmla="*/ 0 h 1386"/>
              <a:gd name="T22" fmla="*/ 0 w 3456"/>
              <a:gd name="T23" fmla="*/ 0 h 1386"/>
              <a:gd name="T24" fmla="*/ 0 w 3456"/>
              <a:gd name="T25" fmla="*/ 0 h 1386"/>
              <a:gd name="T26" fmla="*/ 0 w 3456"/>
              <a:gd name="T27" fmla="*/ 0 h 1386"/>
              <a:gd name="T28" fmla="*/ 0 w 3456"/>
              <a:gd name="T29" fmla="*/ 0 h 1386"/>
              <a:gd name="T30" fmla="*/ 0 w 3456"/>
              <a:gd name="T31" fmla="*/ 0 h 1386"/>
              <a:gd name="T32" fmla="*/ 0 w 3456"/>
              <a:gd name="T33" fmla="*/ 0 h 1386"/>
              <a:gd name="T34" fmla="*/ 0 w 3456"/>
              <a:gd name="T35" fmla="*/ 0 h 1386"/>
              <a:gd name="T36" fmla="*/ 0 w 3456"/>
              <a:gd name="T37" fmla="*/ 0 h 1386"/>
              <a:gd name="T38" fmla="*/ 0 w 3456"/>
              <a:gd name="T39" fmla="*/ 0 h 1386"/>
              <a:gd name="T40" fmla="*/ 0 w 3456"/>
              <a:gd name="T41" fmla="*/ 0 h 1386"/>
              <a:gd name="T42" fmla="*/ 0 w 3456"/>
              <a:gd name="T43" fmla="*/ 0 h 1386"/>
              <a:gd name="T44" fmla="*/ 0 w 3456"/>
              <a:gd name="T45" fmla="*/ 0 h 1386"/>
              <a:gd name="T46" fmla="*/ 0 w 3456"/>
              <a:gd name="T47" fmla="*/ 0 h 1386"/>
              <a:gd name="T48" fmla="*/ 0 w 3456"/>
              <a:gd name="T49" fmla="*/ 0 h 1386"/>
              <a:gd name="T50" fmla="*/ 0 w 3456"/>
              <a:gd name="T51" fmla="*/ 0 h 1386"/>
              <a:gd name="T52" fmla="*/ 0 w 3456"/>
              <a:gd name="T53" fmla="*/ 0 h 1386"/>
              <a:gd name="T54" fmla="*/ 0 w 3456"/>
              <a:gd name="T55" fmla="*/ 0 h 1386"/>
              <a:gd name="T56" fmla="*/ 0 w 3456"/>
              <a:gd name="T57" fmla="*/ 0 h 1386"/>
              <a:gd name="T58" fmla="*/ 0 w 3456"/>
              <a:gd name="T59" fmla="*/ 0 h 1386"/>
              <a:gd name="T60" fmla="*/ 0 w 3456"/>
              <a:gd name="T61" fmla="*/ 0 h 1386"/>
              <a:gd name="T62" fmla="*/ 0 w 3456"/>
              <a:gd name="T63" fmla="*/ 0 h 1386"/>
              <a:gd name="T64" fmla="*/ 0 w 3456"/>
              <a:gd name="T65" fmla="*/ 0 h 1386"/>
              <a:gd name="T66" fmla="*/ 0 w 3456"/>
              <a:gd name="T67" fmla="*/ 0 h 1386"/>
              <a:gd name="T68" fmla="*/ 0 w 3456"/>
              <a:gd name="T69" fmla="*/ 0 h 1386"/>
              <a:gd name="T70" fmla="*/ 0 w 3456"/>
              <a:gd name="T71" fmla="*/ 0 h 1386"/>
              <a:gd name="T72" fmla="*/ 0 w 3456"/>
              <a:gd name="T73" fmla="*/ 0 h 1386"/>
              <a:gd name="T74" fmla="*/ 0 w 3456"/>
              <a:gd name="T75" fmla="*/ 0 h 1386"/>
              <a:gd name="T76" fmla="*/ 0 w 3456"/>
              <a:gd name="T77" fmla="*/ 0 h 1386"/>
              <a:gd name="T78" fmla="*/ 0 w 3456"/>
              <a:gd name="T79" fmla="*/ 0 h 1386"/>
              <a:gd name="T80" fmla="*/ 0 w 3456"/>
              <a:gd name="T81" fmla="*/ 0 h 1386"/>
              <a:gd name="T82" fmla="*/ 0 w 3456"/>
              <a:gd name="T83" fmla="*/ 0 h 13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456"/>
              <a:gd name="T127" fmla="*/ 0 h 1386"/>
              <a:gd name="T128" fmla="*/ 3456 w 3456"/>
              <a:gd name="T129" fmla="*/ 1386 h 138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456" h="1386">
                <a:moveTo>
                  <a:pt x="548" y="735"/>
                </a:moveTo>
                <a:lnTo>
                  <a:pt x="500" y="883"/>
                </a:lnTo>
                <a:lnTo>
                  <a:pt x="692" y="975"/>
                </a:lnTo>
                <a:lnTo>
                  <a:pt x="789" y="954"/>
                </a:lnTo>
                <a:lnTo>
                  <a:pt x="741" y="826"/>
                </a:lnTo>
                <a:lnTo>
                  <a:pt x="548" y="735"/>
                </a:lnTo>
                <a:close/>
                <a:moveTo>
                  <a:pt x="2756" y="256"/>
                </a:moveTo>
                <a:lnTo>
                  <a:pt x="2618" y="420"/>
                </a:lnTo>
                <a:lnTo>
                  <a:pt x="2628" y="555"/>
                </a:lnTo>
                <a:lnTo>
                  <a:pt x="2724" y="535"/>
                </a:lnTo>
                <a:lnTo>
                  <a:pt x="2861" y="371"/>
                </a:lnTo>
                <a:lnTo>
                  <a:pt x="2756" y="256"/>
                </a:lnTo>
                <a:close/>
                <a:moveTo>
                  <a:pt x="2844" y="0"/>
                </a:moveTo>
                <a:lnTo>
                  <a:pt x="3208" y="239"/>
                </a:lnTo>
                <a:lnTo>
                  <a:pt x="3209" y="240"/>
                </a:lnTo>
                <a:lnTo>
                  <a:pt x="3213" y="243"/>
                </a:lnTo>
                <a:lnTo>
                  <a:pt x="3219" y="248"/>
                </a:lnTo>
                <a:lnTo>
                  <a:pt x="3227" y="255"/>
                </a:lnTo>
                <a:lnTo>
                  <a:pt x="3234" y="264"/>
                </a:lnTo>
                <a:lnTo>
                  <a:pt x="3242" y="275"/>
                </a:lnTo>
                <a:lnTo>
                  <a:pt x="3250" y="289"/>
                </a:lnTo>
                <a:lnTo>
                  <a:pt x="3255" y="305"/>
                </a:lnTo>
                <a:lnTo>
                  <a:pt x="3259" y="323"/>
                </a:lnTo>
                <a:lnTo>
                  <a:pt x="3261" y="344"/>
                </a:lnTo>
                <a:lnTo>
                  <a:pt x="3259" y="367"/>
                </a:lnTo>
                <a:lnTo>
                  <a:pt x="3254" y="394"/>
                </a:lnTo>
                <a:lnTo>
                  <a:pt x="3243" y="422"/>
                </a:lnTo>
                <a:lnTo>
                  <a:pt x="3416" y="384"/>
                </a:lnTo>
                <a:lnTo>
                  <a:pt x="3456" y="566"/>
                </a:lnTo>
                <a:lnTo>
                  <a:pt x="2952" y="675"/>
                </a:lnTo>
                <a:lnTo>
                  <a:pt x="2805" y="948"/>
                </a:lnTo>
                <a:lnTo>
                  <a:pt x="2634" y="904"/>
                </a:lnTo>
                <a:lnTo>
                  <a:pt x="2668" y="737"/>
                </a:lnTo>
                <a:lnTo>
                  <a:pt x="827" y="1136"/>
                </a:lnTo>
                <a:lnTo>
                  <a:pt x="928" y="1275"/>
                </a:lnTo>
                <a:lnTo>
                  <a:pt x="790" y="1386"/>
                </a:lnTo>
                <a:lnTo>
                  <a:pt x="542" y="1198"/>
                </a:lnTo>
                <a:lnTo>
                  <a:pt x="40" y="1308"/>
                </a:lnTo>
                <a:lnTo>
                  <a:pt x="0" y="1126"/>
                </a:lnTo>
                <a:lnTo>
                  <a:pt x="173" y="1088"/>
                </a:lnTo>
                <a:lnTo>
                  <a:pt x="151" y="1064"/>
                </a:lnTo>
                <a:lnTo>
                  <a:pt x="134" y="1042"/>
                </a:lnTo>
                <a:lnTo>
                  <a:pt x="123" y="1019"/>
                </a:lnTo>
                <a:lnTo>
                  <a:pt x="116" y="999"/>
                </a:lnTo>
                <a:lnTo>
                  <a:pt x="113" y="979"/>
                </a:lnTo>
                <a:lnTo>
                  <a:pt x="113" y="961"/>
                </a:lnTo>
                <a:lnTo>
                  <a:pt x="115" y="946"/>
                </a:lnTo>
                <a:lnTo>
                  <a:pt x="118" y="932"/>
                </a:lnTo>
                <a:lnTo>
                  <a:pt x="123" y="922"/>
                </a:lnTo>
                <a:lnTo>
                  <a:pt x="126" y="913"/>
                </a:lnTo>
                <a:lnTo>
                  <a:pt x="129" y="908"/>
                </a:lnTo>
                <a:lnTo>
                  <a:pt x="130" y="907"/>
                </a:lnTo>
                <a:lnTo>
                  <a:pt x="361" y="539"/>
                </a:lnTo>
                <a:lnTo>
                  <a:pt x="537" y="573"/>
                </a:lnTo>
                <a:lnTo>
                  <a:pt x="755" y="711"/>
                </a:lnTo>
                <a:lnTo>
                  <a:pt x="757" y="712"/>
                </a:lnTo>
                <a:lnTo>
                  <a:pt x="762" y="716"/>
                </a:lnTo>
                <a:lnTo>
                  <a:pt x="771" y="723"/>
                </a:lnTo>
                <a:lnTo>
                  <a:pt x="781" y="731"/>
                </a:lnTo>
                <a:lnTo>
                  <a:pt x="792" y="741"/>
                </a:lnTo>
                <a:lnTo>
                  <a:pt x="803" y="754"/>
                </a:lnTo>
                <a:lnTo>
                  <a:pt x="814" y="769"/>
                </a:lnTo>
                <a:lnTo>
                  <a:pt x="822" y="783"/>
                </a:lnTo>
                <a:lnTo>
                  <a:pt x="829" y="800"/>
                </a:lnTo>
                <a:lnTo>
                  <a:pt x="833" y="818"/>
                </a:lnTo>
                <a:lnTo>
                  <a:pt x="832" y="836"/>
                </a:lnTo>
                <a:lnTo>
                  <a:pt x="825" y="856"/>
                </a:lnTo>
                <a:lnTo>
                  <a:pt x="857" y="939"/>
                </a:lnTo>
                <a:lnTo>
                  <a:pt x="2561" y="571"/>
                </a:lnTo>
                <a:lnTo>
                  <a:pt x="2553" y="481"/>
                </a:lnTo>
                <a:lnTo>
                  <a:pt x="2541" y="465"/>
                </a:lnTo>
                <a:lnTo>
                  <a:pt x="2531" y="449"/>
                </a:lnTo>
                <a:lnTo>
                  <a:pt x="2527" y="431"/>
                </a:lnTo>
                <a:lnTo>
                  <a:pt x="2526" y="414"/>
                </a:lnTo>
                <a:lnTo>
                  <a:pt x="2528" y="396"/>
                </a:lnTo>
                <a:lnTo>
                  <a:pt x="2531" y="379"/>
                </a:lnTo>
                <a:lnTo>
                  <a:pt x="2536" y="363"/>
                </a:lnTo>
                <a:lnTo>
                  <a:pt x="2543" y="349"/>
                </a:lnTo>
                <a:lnTo>
                  <a:pt x="2548" y="337"/>
                </a:lnTo>
                <a:lnTo>
                  <a:pt x="2553" y="328"/>
                </a:lnTo>
                <a:lnTo>
                  <a:pt x="2556" y="322"/>
                </a:lnTo>
                <a:lnTo>
                  <a:pt x="2557" y="320"/>
                </a:lnTo>
                <a:lnTo>
                  <a:pt x="2699" y="104"/>
                </a:lnTo>
                <a:lnTo>
                  <a:pt x="2844" y="0"/>
                </a:lnTo>
                <a:close/>
              </a:path>
            </a:pathLst>
          </a:custGeom>
          <a:solidFill>
            <a:schemeClr val="bg1"/>
          </a:solidFill>
          <a:ln w="9525">
            <a:noFill/>
            <a:round/>
            <a:headEnd/>
            <a:tailEnd/>
          </a:ln>
        </p:spPr>
        <p:txBody>
          <a:bodyPr wrap="none" anchor="ctr"/>
          <a:lstStyle/>
          <a:p>
            <a:endParaRPr lang="en-GB" dirty="0"/>
          </a:p>
        </p:txBody>
      </p:sp>
      <p:sp>
        <p:nvSpPr>
          <p:cNvPr id="21" name="Freeform 114">
            <a:extLst>
              <a:ext uri="{FF2B5EF4-FFF2-40B4-BE49-F238E27FC236}">
                <a16:creationId xmlns:a16="http://schemas.microsoft.com/office/drawing/2014/main" id="{BAF335E9-0AD7-4E15-9C3D-3D1C7C8404B8}"/>
              </a:ext>
            </a:extLst>
          </p:cNvPr>
          <p:cNvSpPr>
            <a:spLocks noChangeArrowheads="1"/>
          </p:cNvSpPr>
          <p:nvPr/>
        </p:nvSpPr>
        <p:spPr bwMode="auto">
          <a:xfrm flipH="1">
            <a:off x="3830004" y="2376636"/>
            <a:ext cx="145356" cy="143443"/>
          </a:xfrm>
          <a:custGeom>
            <a:avLst/>
            <a:gdLst>
              <a:gd name="T0" fmla="*/ 0 w 295"/>
              <a:gd name="T1" fmla="*/ 0 h 296"/>
              <a:gd name="T2" fmla="*/ 0 w 295"/>
              <a:gd name="T3" fmla="*/ 0 h 296"/>
              <a:gd name="T4" fmla="*/ 0 w 295"/>
              <a:gd name="T5" fmla="*/ 0 h 296"/>
              <a:gd name="T6" fmla="*/ 0 w 295"/>
              <a:gd name="T7" fmla="*/ 0 h 296"/>
              <a:gd name="T8" fmla="*/ 0 w 295"/>
              <a:gd name="T9" fmla="*/ 0 h 296"/>
              <a:gd name="T10" fmla="*/ 0 w 295"/>
              <a:gd name="T11" fmla="*/ 0 h 296"/>
              <a:gd name="T12" fmla="*/ 0 w 295"/>
              <a:gd name="T13" fmla="*/ 0 h 296"/>
              <a:gd name="T14" fmla="*/ 0 w 295"/>
              <a:gd name="T15" fmla="*/ 0 h 296"/>
              <a:gd name="T16" fmla="*/ 0 w 295"/>
              <a:gd name="T17" fmla="*/ 0 h 296"/>
              <a:gd name="T18" fmla="*/ 0 w 295"/>
              <a:gd name="T19" fmla="*/ 0 h 296"/>
              <a:gd name="T20" fmla="*/ 0 w 295"/>
              <a:gd name="T21" fmla="*/ 0 h 296"/>
              <a:gd name="T22" fmla="*/ 0 w 295"/>
              <a:gd name="T23" fmla="*/ 0 h 296"/>
              <a:gd name="T24" fmla="*/ 0 w 295"/>
              <a:gd name="T25" fmla="*/ 0 h 296"/>
              <a:gd name="T26" fmla="*/ 0 w 295"/>
              <a:gd name="T27" fmla="*/ 0 h 296"/>
              <a:gd name="T28" fmla="*/ 0 w 295"/>
              <a:gd name="T29" fmla="*/ 0 h 296"/>
              <a:gd name="T30" fmla="*/ 0 w 295"/>
              <a:gd name="T31" fmla="*/ 0 h 296"/>
              <a:gd name="T32" fmla="*/ 0 w 295"/>
              <a:gd name="T33" fmla="*/ 0 h 296"/>
              <a:gd name="T34" fmla="*/ 0 w 295"/>
              <a:gd name="T35" fmla="*/ 0 h 296"/>
              <a:gd name="T36" fmla="*/ 0 w 295"/>
              <a:gd name="T37" fmla="*/ 0 h 296"/>
              <a:gd name="T38" fmla="*/ 0 w 295"/>
              <a:gd name="T39" fmla="*/ 0 h 296"/>
              <a:gd name="T40" fmla="*/ 0 w 295"/>
              <a:gd name="T41" fmla="*/ 0 h 296"/>
              <a:gd name="T42" fmla="*/ 0 w 295"/>
              <a:gd name="T43" fmla="*/ 0 h 296"/>
              <a:gd name="T44" fmla="*/ 0 w 295"/>
              <a:gd name="T45" fmla="*/ 0 h 296"/>
              <a:gd name="T46" fmla="*/ 0 w 295"/>
              <a:gd name="T47" fmla="*/ 0 h 296"/>
              <a:gd name="T48" fmla="*/ 0 w 295"/>
              <a:gd name="T49" fmla="*/ 0 h 296"/>
              <a:gd name="T50" fmla="*/ 0 w 295"/>
              <a:gd name="T51" fmla="*/ 0 h 296"/>
              <a:gd name="T52" fmla="*/ 0 w 295"/>
              <a:gd name="T53" fmla="*/ 0 h 296"/>
              <a:gd name="T54" fmla="*/ 0 w 295"/>
              <a:gd name="T55" fmla="*/ 0 h 296"/>
              <a:gd name="T56" fmla="*/ 0 w 295"/>
              <a:gd name="T57" fmla="*/ 0 h 296"/>
              <a:gd name="T58" fmla="*/ 0 w 295"/>
              <a:gd name="T59" fmla="*/ 0 h 296"/>
              <a:gd name="T60" fmla="*/ 0 w 295"/>
              <a:gd name="T61" fmla="*/ 0 h 296"/>
              <a:gd name="T62" fmla="*/ 0 w 295"/>
              <a:gd name="T63" fmla="*/ 0 h 296"/>
              <a:gd name="T64" fmla="*/ 0 w 295"/>
              <a:gd name="T65" fmla="*/ 0 h 2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5"/>
              <a:gd name="T100" fmla="*/ 0 h 296"/>
              <a:gd name="T101" fmla="*/ 295 w 295"/>
              <a:gd name="T102" fmla="*/ 296 h 29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5" h="296">
                <a:moveTo>
                  <a:pt x="147" y="0"/>
                </a:moveTo>
                <a:lnTo>
                  <a:pt x="176" y="3"/>
                </a:lnTo>
                <a:lnTo>
                  <a:pt x="205" y="12"/>
                </a:lnTo>
                <a:lnTo>
                  <a:pt x="230" y="25"/>
                </a:lnTo>
                <a:lnTo>
                  <a:pt x="251" y="43"/>
                </a:lnTo>
                <a:lnTo>
                  <a:pt x="270" y="65"/>
                </a:lnTo>
                <a:lnTo>
                  <a:pt x="282" y="90"/>
                </a:lnTo>
                <a:lnTo>
                  <a:pt x="292" y="117"/>
                </a:lnTo>
                <a:lnTo>
                  <a:pt x="295" y="148"/>
                </a:lnTo>
                <a:lnTo>
                  <a:pt x="292" y="177"/>
                </a:lnTo>
                <a:lnTo>
                  <a:pt x="282" y="205"/>
                </a:lnTo>
                <a:lnTo>
                  <a:pt x="270" y="231"/>
                </a:lnTo>
                <a:lnTo>
                  <a:pt x="251" y="252"/>
                </a:lnTo>
                <a:lnTo>
                  <a:pt x="230" y="270"/>
                </a:lnTo>
                <a:lnTo>
                  <a:pt x="205" y="284"/>
                </a:lnTo>
                <a:lnTo>
                  <a:pt x="176" y="292"/>
                </a:lnTo>
                <a:lnTo>
                  <a:pt x="147" y="296"/>
                </a:lnTo>
                <a:lnTo>
                  <a:pt x="118" y="292"/>
                </a:lnTo>
                <a:lnTo>
                  <a:pt x="90" y="284"/>
                </a:lnTo>
                <a:lnTo>
                  <a:pt x="64" y="270"/>
                </a:lnTo>
                <a:lnTo>
                  <a:pt x="42" y="252"/>
                </a:lnTo>
                <a:lnTo>
                  <a:pt x="25" y="231"/>
                </a:lnTo>
                <a:lnTo>
                  <a:pt x="11" y="205"/>
                </a:lnTo>
                <a:lnTo>
                  <a:pt x="3" y="177"/>
                </a:lnTo>
                <a:lnTo>
                  <a:pt x="0" y="148"/>
                </a:lnTo>
                <a:lnTo>
                  <a:pt x="3" y="117"/>
                </a:lnTo>
                <a:lnTo>
                  <a:pt x="11" y="90"/>
                </a:lnTo>
                <a:lnTo>
                  <a:pt x="25" y="65"/>
                </a:lnTo>
                <a:lnTo>
                  <a:pt x="42" y="43"/>
                </a:lnTo>
                <a:lnTo>
                  <a:pt x="64" y="25"/>
                </a:lnTo>
                <a:lnTo>
                  <a:pt x="90" y="12"/>
                </a:lnTo>
                <a:lnTo>
                  <a:pt x="118" y="3"/>
                </a:lnTo>
                <a:lnTo>
                  <a:pt x="147" y="0"/>
                </a:lnTo>
                <a:close/>
              </a:path>
            </a:pathLst>
          </a:custGeom>
          <a:solidFill>
            <a:schemeClr val="bg1"/>
          </a:solidFill>
          <a:ln w="9525">
            <a:noFill/>
            <a:round/>
            <a:headEnd/>
            <a:tailEnd/>
          </a:ln>
        </p:spPr>
        <p:txBody>
          <a:bodyPr wrap="none" anchor="ctr"/>
          <a:lstStyle/>
          <a:p>
            <a:endParaRPr lang="en-GB"/>
          </a:p>
        </p:txBody>
      </p:sp>
      <p:sp>
        <p:nvSpPr>
          <p:cNvPr id="23" name="Freeform 116">
            <a:extLst>
              <a:ext uri="{FF2B5EF4-FFF2-40B4-BE49-F238E27FC236}">
                <a16:creationId xmlns:a16="http://schemas.microsoft.com/office/drawing/2014/main" id="{262D0582-0D62-48F6-AB19-891F395DF9D3}"/>
              </a:ext>
            </a:extLst>
          </p:cNvPr>
          <p:cNvSpPr>
            <a:spLocks noChangeArrowheads="1"/>
          </p:cNvSpPr>
          <p:nvPr/>
        </p:nvSpPr>
        <p:spPr bwMode="auto">
          <a:xfrm flipH="1">
            <a:off x="4370547" y="2762138"/>
            <a:ext cx="177153" cy="363089"/>
          </a:xfrm>
          <a:custGeom>
            <a:avLst/>
            <a:gdLst>
              <a:gd name="T0" fmla="*/ 0 w 358"/>
              <a:gd name="T1" fmla="*/ 0 h 743"/>
              <a:gd name="T2" fmla="*/ 0 w 358"/>
              <a:gd name="T3" fmla="*/ 0 h 743"/>
              <a:gd name="T4" fmla="*/ 0 w 358"/>
              <a:gd name="T5" fmla="*/ 0 h 743"/>
              <a:gd name="T6" fmla="*/ 0 w 358"/>
              <a:gd name="T7" fmla="*/ 0 h 743"/>
              <a:gd name="T8" fmla="*/ 0 w 358"/>
              <a:gd name="T9" fmla="*/ 0 h 743"/>
              <a:gd name="T10" fmla="*/ 0 w 358"/>
              <a:gd name="T11" fmla="*/ 0 h 743"/>
              <a:gd name="T12" fmla="*/ 0 60000 65536"/>
              <a:gd name="T13" fmla="*/ 0 60000 65536"/>
              <a:gd name="T14" fmla="*/ 0 60000 65536"/>
              <a:gd name="T15" fmla="*/ 0 60000 65536"/>
              <a:gd name="T16" fmla="*/ 0 60000 65536"/>
              <a:gd name="T17" fmla="*/ 0 60000 65536"/>
              <a:gd name="T18" fmla="*/ 0 w 358"/>
              <a:gd name="T19" fmla="*/ 0 h 743"/>
              <a:gd name="T20" fmla="*/ 358 w 358"/>
              <a:gd name="T21" fmla="*/ 743 h 743"/>
            </a:gdLst>
            <a:ahLst/>
            <a:cxnLst>
              <a:cxn ang="T12">
                <a:pos x="T0" y="T1"/>
              </a:cxn>
              <a:cxn ang="T13">
                <a:pos x="T2" y="T3"/>
              </a:cxn>
              <a:cxn ang="T14">
                <a:pos x="T4" y="T5"/>
              </a:cxn>
              <a:cxn ang="T15">
                <a:pos x="T6" y="T7"/>
              </a:cxn>
              <a:cxn ang="T16">
                <a:pos x="T8" y="T9"/>
              </a:cxn>
              <a:cxn ang="T17">
                <a:pos x="T10" y="T11"/>
              </a:cxn>
            </a:cxnLst>
            <a:rect l="T18" t="T19" r="T20" b="T21"/>
            <a:pathLst>
              <a:path w="358" h="743">
                <a:moveTo>
                  <a:pt x="179" y="0"/>
                </a:moveTo>
                <a:lnTo>
                  <a:pt x="358" y="158"/>
                </a:lnTo>
                <a:lnTo>
                  <a:pt x="358" y="743"/>
                </a:lnTo>
                <a:lnTo>
                  <a:pt x="0" y="743"/>
                </a:lnTo>
                <a:lnTo>
                  <a:pt x="0" y="158"/>
                </a:lnTo>
                <a:lnTo>
                  <a:pt x="179" y="0"/>
                </a:lnTo>
                <a:close/>
              </a:path>
            </a:pathLst>
          </a:custGeom>
          <a:solidFill>
            <a:schemeClr val="bg1"/>
          </a:solidFill>
          <a:ln w="9525">
            <a:noFill/>
            <a:round/>
            <a:headEnd/>
            <a:tailEnd/>
          </a:ln>
        </p:spPr>
        <p:txBody>
          <a:bodyPr wrap="none" anchor="ctr"/>
          <a:lstStyle/>
          <a:p>
            <a:endParaRPr lang="en-GB"/>
          </a:p>
        </p:txBody>
      </p:sp>
      <p:sp>
        <p:nvSpPr>
          <p:cNvPr id="24" name="Freeform 114">
            <a:extLst>
              <a:ext uri="{FF2B5EF4-FFF2-40B4-BE49-F238E27FC236}">
                <a16:creationId xmlns:a16="http://schemas.microsoft.com/office/drawing/2014/main" id="{1F3CC68F-6A48-450E-8F45-48E2F937FB1A}"/>
              </a:ext>
            </a:extLst>
          </p:cNvPr>
          <p:cNvSpPr>
            <a:spLocks noChangeArrowheads="1"/>
          </p:cNvSpPr>
          <p:nvPr/>
        </p:nvSpPr>
        <p:spPr bwMode="auto">
          <a:xfrm flipH="1">
            <a:off x="4932040" y="2132856"/>
            <a:ext cx="145356" cy="143443"/>
          </a:xfrm>
          <a:custGeom>
            <a:avLst/>
            <a:gdLst>
              <a:gd name="T0" fmla="*/ 0 w 295"/>
              <a:gd name="T1" fmla="*/ 0 h 296"/>
              <a:gd name="T2" fmla="*/ 0 w 295"/>
              <a:gd name="T3" fmla="*/ 0 h 296"/>
              <a:gd name="T4" fmla="*/ 0 w 295"/>
              <a:gd name="T5" fmla="*/ 0 h 296"/>
              <a:gd name="T6" fmla="*/ 0 w 295"/>
              <a:gd name="T7" fmla="*/ 0 h 296"/>
              <a:gd name="T8" fmla="*/ 0 w 295"/>
              <a:gd name="T9" fmla="*/ 0 h 296"/>
              <a:gd name="T10" fmla="*/ 0 w 295"/>
              <a:gd name="T11" fmla="*/ 0 h 296"/>
              <a:gd name="T12" fmla="*/ 0 w 295"/>
              <a:gd name="T13" fmla="*/ 0 h 296"/>
              <a:gd name="T14" fmla="*/ 0 w 295"/>
              <a:gd name="T15" fmla="*/ 0 h 296"/>
              <a:gd name="T16" fmla="*/ 0 w 295"/>
              <a:gd name="T17" fmla="*/ 0 h 296"/>
              <a:gd name="T18" fmla="*/ 0 w 295"/>
              <a:gd name="T19" fmla="*/ 0 h 296"/>
              <a:gd name="T20" fmla="*/ 0 w 295"/>
              <a:gd name="T21" fmla="*/ 0 h 296"/>
              <a:gd name="T22" fmla="*/ 0 w 295"/>
              <a:gd name="T23" fmla="*/ 0 h 296"/>
              <a:gd name="T24" fmla="*/ 0 w 295"/>
              <a:gd name="T25" fmla="*/ 0 h 296"/>
              <a:gd name="T26" fmla="*/ 0 w 295"/>
              <a:gd name="T27" fmla="*/ 0 h 296"/>
              <a:gd name="T28" fmla="*/ 0 w 295"/>
              <a:gd name="T29" fmla="*/ 0 h 296"/>
              <a:gd name="T30" fmla="*/ 0 w 295"/>
              <a:gd name="T31" fmla="*/ 0 h 296"/>
              <a:gd name="T32" fmla="*/ 0 w 295"/>
              <a:gd name="T33" fmla="*/ 0 h 296"/>
              <a:gd name="T34" fmla="*/ 0 w 295"/>
              <a:gd name="T35" fmla="*/ 0 h 296"/>
              <a:gd name="T36" fmla="*/ 0 w 295"/>
              <a:gd name="T37" fmla="*/ 0 h 296"/>
              <a:gd name="T38" fmla="*/ 0 w 295"/>
              <a:gd name="T39" fmla="*/ 0 h 296"/>
              <a:gd name="T40" fmla="*/ 0 w 295"/>
              <a:gd name="T41" fmla="*/ 0 h 296"/>
              <a:gd name="T42" fmla="*/ 0 w 295"/>
              <a:gd name="T43" fmla="*/ 0 h 296"/>
              <a:gd name="T44" fmla="*/ 0 w 295"/>
              <a:gd name="T45" fmla="*/ 0 h 296"/>
              <a:gd name="T46" fmla="*/ 0 w 295"/>
              <a:gd name="T47" fmla="*/ 0 h 296"/>
              <a:gd name="T48" fmla="*/ 0 w 295"/>
              <a:gd name="T49" fmla="*/ 0 h 296"/>
              <a:gd name="T50" fmla="*/ 0 w 295"/>
              <a:gd name="T51" fmla="*/ 0 h 296"/>
              <a:gd name="T52" fmla="*/ 0 w 295"/>
              <a:gd name="T53" fmla="*/ 0 h 296"/>
              <a:gd name="T54" fmla="*/ 0 w 295"/>
              <a:gd name="T55" fmla="*/ 0 h 296"/>
              <a:gd name="T56" fmla="*/ 0 w 295"/>
              <a:gd name="T57" fmla="*/ 0 h 296"/>
              <a:gd name="T58" fmla="*/ 0 w 295"/>
              <a:gd name="T59" fmla="*/ 0 h 296"/>
              <a:gd name="T60" fmla="*/ 0 w 295"/>
              <a:gd name="T61" fmla="*/ 0 h 296"/>
              <a:gd name="T62" fmla="*/ 0 w 295"/>
              <a:gd name="T63" fmla="*/ 0 h 296"/>
              <a:gd name="T64" fmla="*/ 0 w 295"/>
              <a:gd name="T65" fmla="*/ 0 h 2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5"/>
              <a:gd name="T100" fmla="*/ 0 h 296"/>
              <a:gd name="T101" fmla="*/ 295 w 295"/>
              <a:gd name="T102" fmla="*/ 296 h 29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5" h="296">
                <a:moveTo>
                  <a:pt x="147" y="0"/>
                </a:moveTo>
                <a:lnTo>
                  <a:pt x="176" y="3"/>
                </a:lnTo>
                <a:lnTo>
                  <a:pt x="205" y="12"/>
                </a:lnTo>
                <a:lnTo>
                  <a:pt x="230" y="25"/>
                </a:lnTo>
                <a:lnTo>
                  <a:pt x="251" y="43"/>
                </a:lnTo>
                <a:lnTo>
                  <a:pt x="270" y="65"/>
                </a:lnTo>
                <a:lnTo>
                  <a:pt x="282" y="90"/>
                </a:lnTo>
                <a:lnTo>
                  <a:pt x="292" y="117"/>
                </a:lnTo>
                <a:lnTo>
                  <a:pt x="295" y="148"/>
                </a:lnTo>
                <a:lnTo>
                  <a:pt x="292" y="177"/>
                </a:lnTo>
                <a:lnTo>
                  <a:pt x="282" y="205"/>
                </a:lnTo>
                <a:lnTo>
                  <a:pt x="270" y="231"/>
                </a:lnTo>
                <a:lnTo>
                  <a:pt x="251" y="252"/>
                </a:lnTo>
                <a:lnTo>
                  <a:pt x="230" y="270"/>
                </a:lnTo>
                <a:lnTo>
                  <a:pt x="205" y="284"/>
                </a:lnTo>
                <a:lnTo>
                  <a:pt x="176" y="292"/>
                </a:lnTo>
                <a:lnTo>
                  <a:pt x="147" y="296"/>
                </a:lnTo>
                <a:lnTo>
                  <a:pt x="118" y="292"/>
                </a:lnTo>
                <a:lnTo>
                  <a:pt x="90" y="284"/>
                </a:lnTo>
                <a:lnTo>
                  <a:pt x="64" y="270"/>
                </a:lnTo>
                <a:lnTo>
                  <a:pt x="42" y="252"/>
                </a:lnTo>
                <a:lnTo>
                  <a:pt x="25" y="231"/>
                </a:lnTo>
                <a:lnTo>
                  <a:pt x="11" y="205"/>
                </a:lnTo>
                <a:lnTo>
                  <a:pt x="3" y="177"/>
                </a:lnTo>
                <a:lnTo>
                  <a:pt x="0" y="148"/>
                </a:lnTo>
                <a:lnTo>
                  <a:pt x="3" y="117"/>
                </a:lnTo>
                <a:lnTo>
                  <a:pt x="11" y="90"/>
                </a:lnTo>
                <a:lnTo>
                  <a:pt x="25" y="65"/>
                </a:lnTo>
                <a:lnTo>
                  <a:pt x="42" y="43"/>
                </a:lnTo>
                <a:lnTo>
                  <a:pt x="64" y="25"/>
                </a:lnTo>
                <a:lnTo>
                  <a:pt x="90" y="12"/>
                </a:lnTo>
                <a:lnTo>
                  <a:pt x="118" y="3"/>
                </a:lnTo>
                <a:lnTo>
                  <a:pt x="147" y="0"/>
                </a:lnTo>
                <a:close/>
              </a:path>
            </a:pathLst>
          </a:custGeom>
          <a:solidFill>
            <a:schemeClr val="bg1"/>
          </a:solidFill>
          <a:ln w="9525">
            <a:noFill/>
            <a:round/>
            <a:headEnd/>
            <a:tailEnd/>
          </a:ln>
        </p:spPr>
        <p:txBody>
          <a:bodyPr wrap="none" anchor="ctr"/>
          <a:lstStyle/>
          <a:p>
            <a:endParaRPr lang="en-GB"/>
          </a:p>
        </p:txBody>
      </p:sp>
      <p:sp>
        <p:nvSpPr>
          <p:cNvPr id="3" name="TextBox 2">
            <a:extLst>
              <a:ext uri="{FF2B5EF4-FFF2-40B4-BE49-F238E27FC236}">
                <a16:creationId xmlns:a16="http://schemas.microsoft.com/office/drawing/2014/main" id="{E2D2557C-017C-402C-9A40-C33CA0D69AF6}"/>
              </a:ext>
            </a:extLst>
          </p:cNvPr>
          <p:cNvSpPr txBox="1"/>
          <p:nvPr/>
        </p:nvSpPr>
        <p:spPr>
          <a:xfrm>
            <a:off x="225533" y="3383454"/>
            <a:ext cx="3275856" cy="2000548"/>
          </a:xfrm>
          <a:prstGeom prst="rect">
            <a:avLst/>
          </a:prstGeom>
        </p:spPr>
        <p:txBody>
          <a:bodyPr vert="horz" wrap="square" lIns="0" tIns="0" rIns="0" bIns="0" rtlCol="0">
            <a:spAutoFit/>
          </a:bodyPr>
          <a:lstStyle/>
          <a:p>
            <a:pPr marL="176213" indent="-171450">
              <a:buFont typeface="Wingdings" panose="05000000000000000000" pitchFamily="2" charset="2"/>
              <a:buChar char="q"/>
            </a:pPr>
            <a:r>
              <a:rPr lang="en-GB" sz="1400" dirty="0"/>
              <a:t>Positive diagnosis invites more stress into his life</a:t>
            </a:r>
          </a:p>
          <a:p>
            <a:pPr marL="176213" indent="-171450">
              <a:buFont typeface="Wingdings" panose="05000000000000000000" pitchFamily="2" charset="2"/>
              <a:buChar char="q"/>
            </a:pPr>
            <a:r>
              <a:rPr lang="en-GB" sz="1600" b="1" dirty="0"/>
              <a:t>Fear of more isolation after disclosing</a:t>
            </a:r>
          </a:p>
          <a:p>
            <a:pPr marL="176213" indent="-171450">
              <a:buFont typeface="Wingdings" panose="05000000000000000000" pitchFamily="2" charset="2"/>
              <a:buChar char="q"/>
            </a:pPr>
            <a:r>
              <a:rPr lang="en-GB" sz="1400" dirty="0"/>
              <a:t>Fear of loss of status amongst peers</a:t>
            </a:r>
          </a:p>
          <a:p>
            <a:pPr marL="176213" indent="-171450">
              <a:buFont typeface="Wingdings" panose="05000000000000000000" pitchFamily="2" charset="2"/>
              <a:buChar char="q"/>
            </a:pPr>
            <a:r>
              <a:rPr lang="en-GB" sz="1400" dirty="0"/>
              <a:t>Fear of implication on lifestyle </a:t>
            </a:r>
          </a:p>
          <a:p>
            <a:pPr marL="176213" indent="-171450">
              <a:buFont typeface="Wingdings" panose="05000000000000000000" pitchFamily="2" charset="2"/>
              <a:buChar char="q"/>
            </a:pPr>
            <a:r>
              <a:rPr lang="en-GB" sz="1400" dirty="0"/>
              <a:t>Fear of logistical and financial implications of longer term engagement with healthcare</a:t>
            </a:r>
          </a:p>
        </p:txBody>
      </p:sp>
      <p:sp>
        <p:nvSpPr>
          <p:cNvPr id="25" name="TextBox 24">
            <a:extLst>
              <a:ext uri="{FF2B5EF4-FFF2-40B4-BE49-F238E27FC236}">
                <a16:creationId xmlns:a16="http://schemas.microsoft.com/office/drawing/2014/main" id="{1908255A-7662-4FB8-BE08-037588F42D11}"/>
              </a:ext>
            </a:extLst>
          </p:cNvPr>
          <p:cNvSpPr txBox="1"/>
          <p:nvPr/>
        </p:nvSpPr>
        <p:spPr>
          <a:xfrm>
            <a:off x="5393487" y="3425404"/>
            <a:ext cx="3275856" cy="1723549"/>
          </a:xfrm>
          <a:prstGeom prst="rect">
            <a:avLst/>
          </a:prstGeom>
        </p:spPr>
        <p:txBody>
          <a:bodyPr vert="horz" wrap="square" lIns="0" tIns="0" rIns="0" bIns="0" rtlCol="0">
            <a:spAutoFit/>
          </a:bodyPr>
          <a:lstStyle/>
          <a:p>
            <a:pPr marL="176213" indent="-171450">
              <a:buFont typeface="Wingdings" panose="05000000000000000000" pitchFamily="2" charset="2"/>
              <a:buChar char="q"/>
            </a:pPr>
            <a:r>
              <a:rPr lang="en-GB" sz="1400" dirty="0"/>
              <a:t>If asymptomatic, treatment won’t bring any perceptible immediate benefits. In fact side effects may make it worse</a:t>
            </a:r>
          </a:p>
          <a:p>
            <a:pPr marL="176213" indent="-171450">
              <a:buFont typeface="Wingdings" panose="05000000000000000000" pitchFamily="2" charset="2"/>
              <a:buChar char="q"/>
            </a:pPr>
            <a:endParaRPr lang="en-GB" sz="1400" dirty="0"/>
          </a:p>
          <a:p>
            <a:pPr marL="176213" indent="-171450">
              <a:buFont typeface="Wingdings" panose="05000000000000000000" pitchFamily="2" charset="2"/>
              <a:buChar char="q"/>
            </a:pPr>
            <a:r>
              <a:rPr lang="en-GB" sz="1400" dirty="0"/>
              <a:t>Early treatment may increase his lifespan but he may not know this, or his knowledge may be vague </a:t>
            </a:r>
          </a:p>
          <a:p>
            <a:pPr marL="176213" indent="-171450">
              <a:buFont typeface="Wingdings" panose="05000000000000000000" pitchFamily="2" charset="2"/>
              <a:buChar char="q"/>
            </a:pPr>
            <a:endParaRPr lang="en-GB" sz="1400" dirty="0"/>
          </a:p>
        </p:txBody>
      </p:sp>
      <p:sp>
        <p:nvSpPr>
          <p:cNvPr id="4" name="Rectangle 3">
            <a:extLst>
              <a:ext uri="{FF2B5EF4-FFF2-40B4-BE49-F238E27FC236}">
                <a16:creationId xmlns:a16="http://schemas.microsoft.com/office/drawing/2014/main" id="{A1C9F270-A3B2-4DEA-9E0D-B31B1C482807}"/>
              </a:ext>
            </a:extLst>
          </p:cNvPr>
          <p:cNvSpPr/>
          <p:nvPr/>
        </p:nvSpPr>
        <p:spPr>
          <a:xfrm>
            <a:off x="0" y="5732095"/>
            <a:ext cx="9144000" cy="50521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HIVST may not reach these men if we do not address the cost benefit calculus</a:t>
            </a:r>
          </a:p>
        </p:txBody>
      </p:sp>
    </p:spTree>
    <p:extLst>
      <p:ext uri="{BB962C8B-B14F-4D97-AF65-F5344CB8AC3E}">
        <p14:creationId xmlns:p14="http://schemas.microsoft.com/office/powerpoint/2010/main" val="853029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5">
            <a:extLst>
              <a:ext uri="{FF2B5EF4-FFF2-40B4-BE49-F238E27FC236}">
                <a16:creationId xmlns:a16="http://schemas.microsoft.com/office/drawing/2014/main" id="{04F99772-A0E0-423C-8826-C9726E0D075F}"/>
              </a:ext>
            </a:extLst>
          </p:cNvPr>
          <p:cNvSpPr txBox="1">
            <a:spLocks/>
          </p:cNvSpPr>
          <p:nvPr/>
        </p:nvSpPr>
        <p:spPr>
          <a:xfrm>
            <a:off x="234000" y="260648"/>
            <a:ext cx="6710517" cy="590215"/>
          </a:xfrm>
          <a:prstGeom prst="rect">
            <a:avLst/>
          </a:prstGeom>
        </p:spPr>
        <p:txBody>
          <a:bodyPr/>
          <a:lstStyle>
            <a:lvl1pPr marL="0" indent="0" algn="l" defTabSz="924282" rtl="0" eaLnBrk="1" latinLnBrk="0" hangingPunct="1">
              <a:lnSpc>
                <a:spcPct val="100000"/>
              </a:lnSpc>
              <a:spcBef>
                <a:spcPts val="300"/>
              </a:spcBef>
              <a:spcAft>
                <a:spcPts val="300"/>
              </a:spcAft>
              <a:buFont typeface="Arial" panose="020B0604020202020204" pitchFamily="34" charset="0"/>
              <a:buNone/>
              <a:defRPr sz="1600" kern="1200" cap="all" baseline="0">
                <a:solidFill>
                  <a:schemeClr val="tx1"/>
                </a:solidFill>
                <a:latin typeface="+mn-lt"/>
                <a:ea typeface="+mn-ea"/>
                <a:cs typeface="+mn-cs"/>
              </a:defRPr>
            </a:lvl1pPr>
            <a:lvl2pPr marL="3240" indent="0" algn="l" defTabSz="924282" rtl="0" eaLnBrk="1" latinLnBrk="0" hangingPunct="1">
              <a:lnSpc>
                <a:spcPct val="100000"/>
              </a:lnSpc>
              <a:spcBef>
                <a:spcPts val="300"/>
              </a:spcBef>
              <a:spcAft>
                <a:spcPts val="300"/>
              </a:spcAft>
              <a:buFont typeface="Arial" panose="020B0604020202020204" pitchFamily="34" charset="0"/>
              <a:buNone/>
              <a:defRPr sz="1200" kern="1200">
                <a:solidFill>
                  <a:schemeClr val="tx1"/>
                </a:solidFill>
                <a:latin typeface="+mn-lt"/>
                <a:ea typeface="+mn-ea"/>
                <a:cs typeface="+mn-cs"/>
              </a:defRPr>
            </a:lvl2pPr>
            <a:lvl3pPr marL="186802" indent="-186802"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3pPr>
            <a:lvl4pPr marL="431911" indent="-191121"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4pPr>
            <a:lvl5pPr marL="606834" indent="-176004" algn="l" defTabSz="924282" rtl="0" eaLnBrk="1" latinLnBrk="0" hangingPunct="1">
              <a:lnSpc>
                <a:spcPct val="100000"/>
              </a:lnSpc>
              <a:spcBef>
                <a:spcPts val="300"/>
              </a:spcBef>
              <a:spcAft>
                <a:spcPts val="300"/>
              </a:spcAft>
              <a:buSzPct val="85000"/>
              <a:buFont typeface="Arial" panose="020B0604020202020204" pitchFamily="34" charset="0"/>
              <a:buChar char="•"/>
              <a:defRPr sz="1200" kern="1200">
                <a:solidFill>
                  <a:schemeClr val="tx1"/>
                </a:solidFill>
                <a:latin typeface="+mn-lt"/>
                <a:ea typeface="+mn-ea"/>
                <a:cs typeface="+mn-cs"/>
              </a:defRPr>
            </a:lvl5pPr>
            <a:lvl6pPr marL="2541775"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300391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6605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928198"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800" b="1" dirty="0">
                <a:solidFill>
                  <a:schemeClr val="bg1"/>
                </a:solidFill>
                <a:latin typeface="+mj-lt"/>
                <a:ea typeface="+mj-ea"/>
                <a:cs typeface="+mj-cs"/>
              </a:rPr>
              <a:t>Health system challenges</a:t>
            </a:r>
          </a:p>
        </p:txBody>
      </p:sp>
      <p:sp>
        <p:nvSpPr>
          <p:cNvPr id="3" name="Freeform 23">
            <a:extLst>
              <a:ext uri="{FF2B5EF4-FFF2-40B4-BE49-F238E27FC236}">
                <a16:creationId xmlns:a16="http://schemas.microsoft.com/office/drawing/2014/main" id="{D5B08F55-E8CA-48B1-851F-FFEA4FAB2F3F}"/>
              </a:ext>
            </a:extLst>
          </p:cNvPr>
          <p:cNvSpPr>
            <a:spLocks noEditPoints="1"/>
          </p:cNvSpPr>
          <p:nvPr/>
        </p:nvSpPr>
        <p:spPr bwMode="auto">
          <a:xfrm>
            <a:off x="395536" y="2492896"/>
            <a:ext cx="2160240" cy="1872208"/>
          </a:xfrm>
          <a:custGeom>
            <a:avLst/>
            <a:gdLst>
              <a:gd name="T0" fmla="*/ 481 w 899"/>
              <a:gd name="T1" fmla="*/ 172 h 679"/>
              <a:gd name="T2" fmla="*/ 556 w 899"/>
              <a:gd name="T3" fmla="*/ 172 h 679"/>
              <a:gd name="T4" fmla="*/ 556 w 899"/>
              <a:gd name="T5" fmla="*/ 236 h 679"/>
              <a:gd name="T6" fmla="*/ 481 w 899"/>
              <a:gd name="T7" fmla="*/ 236 h 679"/>
              <a:gd name="T8" fmla="*/ 481 w 899"/>
              <a:gd name="T9" fmla="*/ 310 h 679"/>
              <a:gd name="T10" fmla="*/ 418 w 899"/>
              <a:gd name="T11" fmla="*/ 310 h 679"/>
              <a:gd name="T12" fmla="*/ 418 w 899"/>
              <a:gd name="T13" fmla="*/ 236 h 679"/>
              <a:gd name="T14" fmla="*/ 343 w 899"/>
              <a:gd name="T15" fmla="*/ 236 h 679"/>
              <a:gd name="T16" fmla="*/ 343 w 899"/>
              <a:gd name="T17" fmla="*/ 172 h 679"/>
              <a:gd name="T18" fmla="*/ 418 w 899"/>
              <a:gd name="T19" fmla="*/ 172 h 679"/>
              <a:gd name="T20" fmla="*/ 418 w 899"/>
              <a:gd name="T21" fmla="*/ 98 h 679"/>
              <a:gd name="T22" fmla="*/ 481 w 899"/>
              <a:gd name="T23" fmla="*/ 98 h 679"/>
              <a:gd name="T24" fmla="*/ 481 w 899"/>
              <a:gd name="T25" fmla="*/ 172 h 679"/>
              <a:gd name="T26" fmla="*/ 899 w 899"/>
              <a:gd name="T27" fmla="*/ 115 h 679"/>
              <a:gd name="T28" fmla="*/ 600 w 899"/>
              <a:gd name="T29" fmla="*/ 115 h 679"/>
              <a:gd name="T30" fmla="*/ 613 w 899"/>
              <a:gd name="T31" fmla="*/ 142 h 679"/>
              <a:gd name="T32" fmla="*/ 874 w 899"/>
              <a:gd name="T33" fmla="*/ 142 h 679"/>
              <a:gd name="T34" fmla="*/ 874 w 899"/>
              <a:gd name="T35" fmla="*/ 679 h 679"/>
              <a:gd name="T36" fmla="*/ 25 w 899"/>
              <a:gd name="T37" fmla="*/ 679 h 679"/>
              <a:gd name="T38" fmla="*/ 25 w 899"/>
              <a:gd name="T39" fmla="*/ 142 h 679"/>
              <a:gd name="T40" fmla="*/ 285 w 899"/>
              <a:gd name="T41" fmla="*/ 142 h 679"/>
              <a:gd name="T42" fmla="*/ 298 w 899"/>
              <a:gd name="T43" fmla="*/ 115 h 679"/>
              <a:gd name="T44" fmla="*/ 0 w 899"/>
              <a:gd name="T45" fmla="*/ 115 h 679"/>
              <a:gd name="T46" fmla="*/ 0 w 899"/>
              <a:gd name="T47" fmla="*/ 0 h 679"/>
              <a:gd name="T48" fmla="*/ 899 w 899"/>
              <a:gd name="T49" fmla="*/ 0 h 679"/>
              <a:gd name="T50" fmla="*/ 899 w 899"/>
              <a:gd name="T51" fmla="*/ 115 h 679"/>
              <a:gd name="T52" fmla="*/ 241 w 899"/>
              <a:gd name="T53" fmla="*/ 413 h 679"/>
              <a:gd name="T54" fmla="*/ 106 w 899"/>
              <a:gd name="T55" fmla="*/ 413 h 679"/>
              <a:gd name="T56" fmla="*/ 106 w 899"/>
              <a:gd name="T57" fmla="*/ 515 h 679"/>
              <a:gd name="T58" fmla="*/ 241 w 899"/>
              <a:gd name="T59" fmla="*/ 515 h 679"/>
              <a:gd name="T60" fmla="*/ 241 w 899"/>
              <a:gd name="T61" fmla="*/ 413 h 679"/>
              <a:gd name="T62" fmla="*/ 241 w 899"/>
              <a:gd name="T63" fmla="*/ 204 h 679"/>
              <a:gd name="T64" fmla="*/ 106 w 899"/>
              <a:gd name="T65" fmla="*/ 204 h 679"/>
              <a:gd name="T66" fmla="*/ 106 w 899"/>
              <a:gd name="T67" fmla="*/ 306 h 679"/>
              <a:gd name="T68" fmla="*/ 241 w 899"/>
              <a:gd name="T69" fmla="*/ 306 h 679"/>
              <a:gd name="T70" fmla="*/ 241 w 899"/>
              <a:gd name="T71" fmla="*/ 204 h 679"/>
              <a:gd name="T72" fmla="*/ 659 w 899"/>
              <a:gd name="T73" fmla="*/ 306 h 679"/>
              <a:gd name="T74" fmla="*/ 794 w 899"/>
              <a:gd name="T75" fmla="*/ 306 h 679"/>
              <a:gd name="T76" fmla="*/ 794 w 899"/>
              <a:gd name="T77" fmla="*/ 204 h 679"/>
              <a:gd name="T78" fmla="*/ 659 w 899"/>
              <a:gd name="T79" fmla="*/ 204 h 679"/>
              <a:gd name="T80" fmla="*/ 659 w 899"/>
              <a:gd name="T81" fmla="*/ 306 h 679"/>
              <a:gd name="T82" fmla="*/ 659 w 899"/>
              <a:gd name="T83" fmla="*/ 515 h 679"/>
              <a:gd name="T84" fmla="*/ 794 w 899"/>
              <a:gd name="T85" fmla="*/ 515 h 679"/>
              <a:gd name="T86" fmla="*/ 794 w 899"/>
              <a:gd name="T87" fmla="*/ 413 h 679"/>
              <a:gd name="T88" fmla="*/ 659 w 899"/>
              <a:gd name="T89" fmla="*/ 413 h 679"/>
              <a:gd name="T90" fmla="*/ 659 w 899"/>
              <a:gd name="T91" fmla="*/ 515 h 679"/>
              <a:gd name="T92" fmla="*/ 513 w 899"/>
              <a:gd name="T93" fmla="*/ 413 h 679"/>
              <a:gd name="T94" fmla="*/ 386 w 899"/>
              <a:gd name="T95" fmla="*/ 413 h 679"/>
              <a:gd name="T96" fmla="*/ 386 w 899"/>
              <a:gd name="T97" fmla="*/ 653 h 679"/>
              <a:gd name="T98" fmla="*/ 513 w 899"/>
              <a:gd name="T99" fmla="*/ 653 h 679"/>
              <a:gd name="T100" fmla="*/ 513 w 899"/>
              <a:gd name="T101" fmla="*/ 413 h 679"/>
              <a:gd name="T102" fmla="*/ 598 w 899"/>
              <a:gd name="T103" fmla="*/ 204 h 679"/>
              <a:gd name="T104" fmla="*/ 449 w 899"/>
              <a:gd name="T105" fmla="*/ 56 h 679"/>
              <a:gd name="T106" fmla="*/ 301 w 899"/>
              <a:gd name="T107" fmla="*/ 204 h 679"/>
              <a:gd name="T108" fmla="*/ 449 w 899"/>
              <a:gd name="T109" fmla="*/ 353 h 679"/>
              <a:gd name="T110" fmla="*/ 598 w 899"/>
              <a:gd name="T111" fmla="*/ 204 h 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9" h="679">
                <a:moveTo>
                  <a:pt x="481" y="172"/>
                </a:moveTo>
                <a:cubicBezTo>
                  <a:pt x="556" y="172"/>
                  <a:pt x="556" y="172"/>
                  <a:pt x="556" y="172"/>
                </a:cubicBezTo>
                <a:cubicBezTo>
                  <a:pt x="556" y="236"/>
                  <a:pt x="556" y="236"/>
                  <a:pt x="556" y="236"/>
                </a:cubicBezTo>
                <a:cubicBezTo>
                  <a:pt x="481" y="236"/>
                  <a:pt x="481" y="236"/>
                  <a:pt x="481" y="236"/>
                </a:cubicBezTo>
                <a:cubicBezTo>
                  <a:pt x="481" y="310"/>
                  <a:pt x="481" y="310"/>
                  <a:pt x="481" y="310"/>
                </a:cubicBezTo>
                <a:cubicBezTo>
                  <a:pt x="418" y="310"/>
                  <a:pt x="418" y="310"/>
                  <a:pt x="418" y="310"/>
                </a:cubicBezTo>
                <a:cubicBezTo>
                  <a:pt x="418" y="236"/>
                  <a:pt x="418" y="236"/>
                  <a:pt x="418" y="236"/>
                </a:cubicBezTo>
                <a:cubicBezTo>
                  <a:pt x="343" y="236"/>
                  <a:pt x="343" y="236"/>
                  <a:pt x="343" y="236"/>
                </a:cubicBezTo>
                <a:cubicBezTo>
                  <a:pt x="343" y="172"/>
                  <a:pt x="343" y="172"/>
                  <a:pt x="343" y="172"/>
                </a:cubicBezTo>
                <a:cubicBezTo>
                  <a:pt x="418" y="172"/>
                  <a:pt x="418" y="172"/>
                  <a:pt x="418" y="172"/>
                </a:cubicBezTo>
                <a:cubicBezTo>
                  <a:pt x="418" y="98"/>
                  <a:pt x="418" y="98"/>
                  <a:pt x="418" y="98"/>
                </a:cubicBezTo>
                <a:cubicBezTo>
                  <a:pt x="481" y="98"/>
                  <a:pt x="481" y="98"/>
                  <a:pt x="481" y="98"/>
                </a:cubicBezTo>
                <a:lnTo>
                  <a:pt x="481" y="172"/>
                </a:lnTo>
                <a:close/>
                <a:moveTo>
                  <a:pt x="899" y="115"/>
                </a:moveTo>
                <a:cubicBezTo>
                  <a:pt x="600" y="115"/>
                  <a:pt x="600" y="115"/>
                  <a:pt x="600" y="115"/>
                </a:cubicBezTo>
                <a:cubicBezTo>
                  <a:pt x="606" y="124"/>
                  <a:pt x="610" y="133"/>
                  <a:pt x="613" y="142"/>
                </a:cubicBezTo>
                <a:cubicBezTo>
                  <a:pt x="874" y="142"/>
                  <a:pt x="874" y="142"/>
                  <a:pt x="874" y="142"/>
                </a:cubicBezTo>
                <a:cubicBezTo>
                  <a:pt x="874" y="679"/>
                  <a:pt x="874" y="679"/>
                  <a:pt x="874" y="679"/>
                </a:cubicBezTo>
                <a:cubicBezTo>
                  <a:pt x="25" y="679"/>
                  <a:pt x="25" y="679"/>
                  <a:pt x="25" y="679"/>
                </a:cubicBezTo>
                <a:cubicBezTo>
                  <a:pt x="25" y="142"/>
                  <a:pt x="25" y="142"/>
                  <a:pt x="25" y="142"/>
                </a:cubicBezTo>
                <a:cubicBezTo>
                  <a:pt x="285" y="142"/>
                  <a:pt x="285" y="142"/>
                  <a:pt x="285" y="142"/>
                </a:cubicBezTo>
                <a:cubicBezTo>
                  <a:pt x="289" y="133"/>
                  <a:pt x="293" y="124"/>
                  <a:pt x="298" y="115"/>
                </a:cubicBezTo>
                <a:cubicBezTo>
                  <a:pt x="0" y="115"/>
                  <a:pt x="0" y="115"/>
                  <a:pt x="0" y="115"/>
                </a:cubicBezTo>
                <a:cubicBezTo>
                  <a:pt x="0" y="0"/>
                  <a:pt x="0" y="0"/>
                  <a:pt x="0" y="0"/>
                </a:cubicBezTo>
                <a:cubicBezTo>
                  <a:pt x="899" y="0"/>
                  <a:pt x="899" y="0"/>
                  <a:pt x="899" y="0"/>
                </a:cubicBezTo>
                <a:lnTo>
                  <a:pt x="899" y="115"/>
                </a:lnTo>
                <a:close/>
                <a:moveTo>
                  <a:pt x="241" y="413"/>
                </a:moveTo>
                <a:cubicBezTo>
                  <a:pt x="106" y="413"/>
                  <a:pt x="106" y="413"/>
                  <a:pt x="106" y="413"/>
                </a:cubicBezTo>
                <a:cubicBezTo>
                  <a:pt x="106" y="515"/>
                  <a:pt x="106" y="515"/>
                  <a:pt x="106" y="515"/>
                </a:cubicBezTo>
                <a:cubicBezTo>
                  <a:pt x="241" y="515"/>
                  <a:pt x="241" y="515"/>
                  <a:pt x="241" y="515"/>
                </a:cubicBezTo>
                <a:lnTo>
                  <a:pt x="241" y="413"/>
                </a:lnTo>
                <a:close/>
                <a:moveTo>
                  <a:pt x="241" y="204"/>
                </a:moveTo>
                <a:cubicBezTo>
                  <a:pt x="106" y="204"/>
                  <a:pt x="106" y="204"/>
                  <a:pt x="106" y="204"/>
                </a:cubicBezTo>
                <a:cubicBezTo>
                  <a:pt x="106" y="306"/>
                  <a:pt x="106" y="306"/>
                  <a:pt x="106" y="306"/>
                </a:cubicBezTo>
                <a:cubicBezTo>
                  <a:pt x="241" y="306"/>
                  <a:pt x="241" y="306"/>
                  <a:pt x="241" y="306"/>
                </a:cubicBezTo>
                <a:lnTo>
                  <a:pt x="241" y="204"/>
                </a:lnTo>
                <a:close/>
                <a:moveTo>
                  <a:pt x="659" y="306"/>
                </a:moveTo>
                <a:cubicBezTo>
                  <a:pt x="794" y="306"/>
                  <a:pt x="794" y="306"/>
                  <a:pt x="794" y="306"/>
                </a:cubicBezTo>
                <a:cubicBezTo>
                  <a:pt x="794" y="204"/>
                  <a:pt x="794" y="204"/>
                  <a:pt x="794" y="204"/>
                </a:cubicBezTo>
                <a:cubicBezTo>
                  <a:pt x="659" y="204"/>
                  <a:pt x="659" y="204"/>
                  <a:pt x="659" y="204"/>
                </a:cubicBezTo>
                <a:lnTo>
                  <a:pt x="659" y="306"/>
                </a:lnTo>
                <a:close/>
                <a:moveTo>
                  <a:pt x="659" y="515"/>
                </a:moveTo>
                <a:cubicBezTo>
                  <a:pt x="794" y="515"/>
                  <a:pt x="794" y="515"/>
                  <a:pt x="794" y="515"/>
                </a:cubicBezTo>
                <a:cubicBezTo>
                  <a:pt x="794" y="413"/>
                  <a:pt x="794" y="413"/>
                  <a:pt x="794" y="413"/>
                </a:cubicBezTo>
                <a:cubicBezTo>
                  <a:pt x="659" y="413"/>
                  <a:pt x="659" y="413"/>
                  <a:pt x="659" y="413"/>
                </a:cubicBezTo>
                <a:lnTo>
                  <a:pt x="659" y="515"/>
                </a:lnTo>
                <a:close/>
                <a:moveTo>
                  <a:pt x="513" y="413"/>
                </a:moveTo>
                <a:cubicBezTo>
                  <a:pt x="386" y="413"/>
                  <a:pt x="386" y="413"/>
                  <a:pt x="386" y="413"/>
                </a:cubicBezTo>
                <a:cubicBezTo>
                  <a:pt x="386" y="653"/>
                  <a:pt x="386" y="653"/>
                  <a:pt x="386" y="653"/>
                </a:cubicBezTo>
                <a:cubicBezTo>
                  <a:pt x="513" y="653"/>
                  <a:pt x="513" y="653"/>
                  <a:pt x="513" y="653"/>
                </a:cubicBezTo>
                <a:lnTo>
                  <a:pt x="513" y="413"/>
                </a:lnTo>
                <a:close/>
                <a:moveTo>
                  <a:pt x="598" y="204"/>
                </a:moveTo>
                <a:cubicBezTo>
                  <a:pt x="598" y="122"/>
                  <a:pt x="531" y="56"/>
                  <a:pt x="449" y="56"/>
                </a:cubicBezTo>
                <a:cubicBezTo>
                  <a:pt x="367" y="56"/>
                  <a:pt x="301" y="122"/>
                  <a:pt x="301" y="204"/>
                </a:cubicBezTo>
                <a:cubicBezTo>
                  <a:pt x="301" y="286"/>
                  <a:pt x="367" y="353"/>
                  <a:pt x="449" y="353"/>
                </a:cubicBezTo>
                <a:cubicBezTo>
                  <a:pt x="531" y="353"/>
                  <a:pt x="598" y="286"/>
                  <a:pt x="598" y="204"/>
                </a:cubicBezTo>
                <a:close/>
              </a:path>
            </a:pathLst>
          </a:custGeom>
          <a:solidFill>
            <a:schemeClr val="bg1"/>
          </a:solidFill>
          <a:ln w="9525">
            <a:noFill/>
            <a:round/>
            <a:headEnd/>
            <a:tailEnd/>
          </a:ln>
        </p:spPr>
        <p:txBody>
          <a:bodyPr vert="horz" wrap="square" lIns="74295" tIns="37148" rIns="74295" bIns="37148" numCol="1" anchor="t" anchorCtr="0" compatLnSpc="1">
            <a:prstTxWarp prst="textNoShape">
              <a:avLst/>
            </a:prstTxWarp>
          </a:bodyPr>
          <a:lstStyle/>
          <a:p>
            <a:endParaRPr lang="en-GB" sz="975"/>
          </a:p>
        </p:txBody>
      </p:sp>
      <p:sp>
        <p:nvSpPr>
          <p:cNvPr id="6" name="TextBox 5">
            <a:extLst>
              <a:ext uri="{FF2B5EF4-FFF2-40B4-BE49-F238E27FC236}">
                <a16:creationId xmlns:a16="http://schemas.microsoft.com/office/drawing/2014/main" id="{4E4AC1BE-3551-4248-82D6-12E9053F5F14}"/>
              </a:ext>
            </a:extLst>
          </p:cNvPr>
          <p:cNvSpPr txBox="1"/>
          <p:nvPr/>
        </p:nvSpPr>
        <p:spPr>
          <a:xfrm>
            <a:off x="3923928" y="1340768"/>
            <a:ext cx="4392488" cy="4108817"/>
          </a:xfrm>
          <a:prstGeom prst="rect">
            <a:avLst/>
          </a:prstGeom>
        </p:spPr>
        <p:txBody>
          <a:bodyPr vert="horz" wrap="square" lIns="0" tIns="0" rIns="0" bIns="0" rtlCol="0">
            <a:spAutoFit/>
          </a:bodyPr>
          <a:lstStyle/>
          <a:p>
            <a:pPr marL="4763"/>
            <a:r>
              <a:rPr lang="en-GB" sz="3200" dirty="0">
                <a:solidFill>
                  <a:schemeClr val="bg1"/>
                </a:solidFill>
              </a:rPr>
              <a:t>The implementation of UTT appears inconsistent.</a:t>
            </a:r>
          </a:p>
          <a:p>
            <a:pPr marL="4763"/>
            <a:endParaRPr lang="en-GB" sz="3200" dirty="0">
              <a:solidFill>
                <a:schemeClr val="bg1"/>
              </a:solidFill>
            </a:endParaRPr>
          </a:p>
          <a:p>
            <a:pPr marL="4763"/>
            <a:r>
              <a:rPr lang="en-GB" sz="3200" dirty="0">
                <a:solidFill>
                  <a:schemeClr val="bg1"/>
                </a:solidFill>
              </a:rPr>
              <a:t>Support for disclosure appears inadequate.</a:t>
            </a:r>
          </a:p>
          <a:p>
            <a:pPr marL="4763"/>
            <a:endParaRPr lang="en-GB" sz="3200" dirty="0">
              <a:solidFill>
                <a:schemeClr val="bg1"/>
              </a:solidFill>
            </a:endParaRPr>
          </a:p>
          <a:p>
            <a:pPr marL="4763"/>
            <a:r>
              <a:rPr lang="en-GB" sz="3200" dirty="0">
                <a:solidFill>
                  <a:schemeClr val="bg1"/>
                </a:solidFill>
              </a:rPr>
              <a:t>Privacy and confidentiality appears routinely violated</a:t>
            </a:r>
          </a:p>
          <a:p>
            <a:pPr marL="4763"/>
            <a:endParaRPr lang="en-GB" sz="1100" dirty="0"/>
          </a:p>
        </p:txBody>
      </p:sp>
    </p:spTree>
    <p:extLst>
      <p:ext uri="{BB962C8B-B14F-4D97-AF65-F5344CB8AC3E}">
        <p14:creationId xmlns:p14="http://schemas.microsoft.com/office/powerpoint/2010/main" val="256759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5">
            <a:extLst>
              <a:ext uri="{FF2B5EF4-FFF2-40B4-BE49-F238E27FC236}">
                <a16:creationId xmlns:a16="http://schemas.microsoft.com/office/drawing/2014/main" id="{73A74611-A0CE-493E-84A5-8CCB82C25FF9}"/>
              </a:ext>
            </a:extLst>
          </p:cNvPr>
          <p:cNvSpPr txBox="1">
            <a:spLocks/>
          </p:cNvSpPr>
          <p:nvPr/>
        </p:nvSpPr>
        <p:spPr>
          <a:xfrm>
            <a:off x="234000" y="260648"/>
            <a:ext cx="6710517" cy="590215"/>
          </a:xfrm>
          <a:prstGeom prst="rect">
            <a:avLst/>
          </a:prstGeom>
        </p:spPr>
        <p:txBody>
          <a:bodyPr/>
          <a:lstStyle>
            <a:lvl1pPr marL="0" indent="0" algn="l" defTabSz="924282" rtl="0" eaLnBrk="1" latinLnBrk="0" hangingPunct="1">
              <a:lnSpc>
                <a:spcPct val="100000"/>
              </a:lnSpc>
              <a:spcBef>
                <a:spcPts val="300"/>
              </a:spcBef>
              <a:spcAft>
                <a:spcPts val="300"/>
              </a:spcAft>
              <a:buFont typeface="Arial" panose="020B0604020202020204" pitchFamily="34" charset="0"/>
              <a:buNone/>
              <a:defRPr sz="1600" kern="1200" cap="all" baseline="0">
                <a:solidFill>
                  <a:schemeClr val="tx1"/>
                </a:solidFill>
                <a:latin typeface="+mn-lt"/>
                <a:ea typeface="+mn-ea"/>
                <a:cs typeface="+mn-cs"/>
              </a:defRPr>
            </a:lvl1pPr>
            <a:lvl2pPr marL="3240" indent="0" algn="l" defTabSz="924282" rtl="0" eaLnBrk="1" latinLnBrk="0" hangingPunct="1">
              <a:lnSpc>
                <a:spcPct val="100000"/>
              </a:lnSpc>
              <a:spcBef>
                <a:spcPts val="300"/>
              </a:spcBef>
              <a:spcAft>
                <a:spcPts val="300"/>
              </a:spcAft>
              <a:buFont typeface="Arial" panose="020B0604020202020204" pitchFamily="34" charset="0"/>
              <a:buNone/>
              <a:defRPr sz="1200" kern="1200">
                <a:solidFill>
                  <a:schemeClr val="tx1"/>
                </a:solidFill>
                <a:latin typeface="+mn-lt"/>
                <a:ea typeface="+mn-ea"/>
                <a:cs typeface="+mn-cs"/>
              </a:defRPr>
            </a:lvl2pPr>
            <a:lvl3pPr marL="186802" indent="-186802"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3pPr>
            <a:lvl4pPr marL="431911" indent="-191121"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4pPr>
            <a:lvl5pPr marL="606834" indent="-176004" algn="l" defTabSz="924282" rtl="0" eaLnBrk="1" latinLnBrk="0" hangingPunct="1">
              <a:lnSpc>
                <a:spcPct val="100000"/>
              </a:lnSpc>
              <a:spcBef>
                <a:spcPts val="300"/>
              </a:spcBef>
              <a:spcAft>
                <a:spcPts val="300"/>
              </a:spcAft>
              <a:buSzPct val="85000"/>
              <a:buFont typeface="Arial" panose="020B0604020202020204" pitchFamily="34" charset="0"/>
              <a:buChar char="•"/>
              <a:defRPr sz="1200" kern="1200">
                <a:solidFill>
                  <a:schemeClr val="tx1"/>
                </a:solidFill>
                <a:latin typeface="+mn-lt"/>
                <a:ea typeface="+mn-ea"/>
                <a:cs typeface="+mn-cs"/>
              </a:defRPr>
            </a:lvl5pPr>
            <a:lvl6pPr marL="2541775"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300391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6605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928198"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b="1" dirty="0">
                <a:latin typeface="+mj-lt"/>
                <a:ea typeface="+mj-ea"/>
                <a:cs typeface="+mj-cs"/>
              </a:rPr>
              <a:t>Takeaways and implications for HIVST</a:t>
            </a:r>
          </a:p>
        </p:txBody>
      </p:sp>
      <p:sp>
        <p:nvSpPr>
          <p:cNvPr id="3" name="TextBox 2">
            <a:extLst>
              <a:ext uri="{FF2B5EF4-FFF2-40B4-BE49-F238E27FC236}">
                <a16:creationId xmlns:a16="http://schemas.microsoft.com/office/drawing/2014/main" id="{B91860D2-9CD1-40D9-A2A7-10A202B5D320}"/>
              </a:ext>
            </a:extLst>
          </p:cNvPr>
          <p:cNvSpPr txBox="1"/>
          <p:nvPr/>
        </p:nvSpPr>
        <p:spPr>
          <a:xfrm>
            <a:off x="234000" y="1124744"/>
            <a:ext cx="8730488" cy="4970591"/>
          </a:xfrm>
          <a:prstGeom prst="rect">
            <a:avLst/>
          </a:prstGeom>
        </p:spPr>
        <p:txBody>
          <a:bodyPr vert="horz" wrap="square" lIns="0" tIns="0" rIns="0" bIns="0" rtlCol="0">
            <a:spAutoFit/>
          </a:bodyPr>
          <a:lstStyle/>
          <a:p>
            <a:pPr marL="176213" indent="-171450">
              <a:buFont typeface="Wingdings" panose="05000000000000000000" pitchFamily="2" charset="2"/>
              <a:buChar char="q"/>
            </a:pPr>
            <a:r>
              <a:rPr lang="en-GB" sz="2000" dirty="0">
                <a:solidFill>
                  <a:schemeClr val="accent6">
                    <a:lumMod val="75000"/>
                  </a:schemeClr>
                </a:solidFill>
              </a:rPr>
              <a:t>Men have a lot of stress in their lives. HIVST has a big opportunity to remove some of the stress of testing by giving men privacy, discretion and control!</a:t>
            </a:r>
          </a:p>
          <a:p>
            <a:pPr marL="176213" indent="-171450">
              <a:buFont typeface="Wingdings" panose="05000000000000000000" pitchFamily="2" charset="2"/>
              <a:buChar char="q"/>
            </a:pPr>
            <a:endParaRPr lang="en-GB" sz="2000" dirty="0">
              <a:solidFill>
                <a:schemeClr val="accent6">
                  <a:lumMod val="75000"/>
                </a:schemeClr>
              </a:solidFill>
            </a:endParaRPr>
          </a:p>
          <a:p>
            <a:pPr marL="176213" indent="-171450">
              <a:buFont typeface="Wingdings" panose="05000000000000000000" pitchFamily="2" charset="2"/>
              <a:buChar char="q"/>
            </a:pPr>
            <a:r>
              <a:rPr lang="en-GB" sz="2000" dirty="0">
                <a:solidFill>
                  <a:schemeClr val="accent6">
                    <a:lumMod val="75000"/>
                  </a:schemeClr>
                </a:solidFill>
              </a:rPr>
              <a:t>HIVST gives men opportunities. We can be smart around understanding where and how to reach them</a:t>
            </a:r>
          </a:p>
          <a:p>
            <a:pPr marL="176213" indent="-171450">
              <a:buFont typeface="Wingdings" panose="05000000000000000000" pitchFamily="2" charset="2"/>
              <a:buChar char="q"/>
            </a:pPr>
            <a:endParaRPr lang="en-GB" sz="2000" dirty="0">
              <a:solidFill>
                <a:schemeClr val="accent6">
                  <a:lumMod val="75000"/>
                </a:schemeClr>
              </a:solidFill>
            </a:endParaRPr>
          </a:p>
          <a:p>
            <a:pPr marL="176213" indent="-171450">
              <a:buFont typeface="Wingdings" panose="05000000000000000000" pitchFamily="2" charset="2"/>
              <a:buChar char="q"/>
            </a:pPr>
            <a:r>
              <a:rPr lang="en-GB" sz="2000" dirty="0">
                <a:solidFill>
                  <a:schemeClr val="accent6">
                    <a:lumMod val="75000"/>
                  </a:schemeClr>
                </a:solidFill>
              </a:rPr>
              <a:t>However, HIVST is delivered within a larger health system and whilst it can address some of the barriers to testing (esp. discretion and giving control), it does not necessarily address disclosure or  privacy concerns over ART/ challenges in linkage </a:t>
            </a:r>
          </a:p>
          <a:p>
            <a:pPr marL="176213" indent="-171450">
              <a:buFont typeface="Wingdings" panose="05000000000000000000" pitchFamily="2" charset="2"/>
              <a:buChar char="q"/>
            </a:pPr>
            <a:endParaRPr lang="en-GB" sz="2000" dirty="0">
              <a:solidFill>
                <a:schemeClr val="accent6">
                  <a:lumMod val="75000"/>
                </a:schemeClr>
              </a:solidFill>
            </a:endParaRPr>
          </a:p>
          <a:p>
            <a:pPr marL="176213" indent="-171450">
              <a:buFont typeface="Wingdings" panose="05000000000000000000" pitchFamily="2" charset="2"/>
              <a:buChar char="q"/>
            </a:pPr>
            <a:r>
              <a:rPr lang="en-GB" sz="2000" dirty="0">
                <a:solidFill>
                  <a:schemeClr val="accent6">
                    <a:lumMod val="75000"/>
                  </a:schemeClr>
                </a:solidFill>
              </a:rPr>
              <a:t>Programming for HIVST should address the broader health system concerns with a focus on linkage </a:t>
            </a:r>
          </a:p>
          <a:p>
            <a:pPr marL="4763"/>
            <a:endParaRPr lang="en-GB" sz="2000" dirty="0">
              <a:solidFill>
                <a:schemeClr val="accent6">
                  <a:lumMod val="75000"/>
                </a:schemeClr>
              </a:solidFill>
            </a:endParaRPr>
          </a:p>
          <a:p>
            <a:pPr marL="176213" indent="-171450">
              <a:buFont typeface="Wingdings" panose="05000000000000000000" pitchFamily="2" charset="2"/>
              <a:buChar char="q"/>
            </a:pPr>
            <a:r>
              <a:rPr lang="en-GB" sz="2000" dirty="0">
                <a:solidFill>
                  <a:schemeClr val="accent6">
                    <a:lumMod val="75000"/>
                  </a:schemeClr>
                </a:solidFill>
              </a:rPr>
              <a:t>For example, campaigns can be built to support men with disclosure and to educate on U=U </a:t>
            </a:r>
            <a:endParaRPr lang="en-GB" sz="1400" dirty="0">
              <a:solidFill>
                <a:schemeClr val="accent6">
                  <a:lumMod val="75000"/>
                </a:schemeClr>
              </a:solidFill>
            </a:endParaRPr>
          </a:p>
          <a:p>
            <a:pPr marL="176213" indent="-171450">
              <a:buFont typeface="Wingdings" panose="05000000000000000000" pitchFamily="2" charset="2"/>
              <a:buChar char="q"/>
            </a:pPr>
            <a:endParaRPr lang="en-GB" sz="1400" dirty="0">
              <a:solidFill>
                <a:schemeClr val="accent6">
                  <a:lumMod val="75000"/>
                </a:schemeClr>
              </a:solidFill>
            </a:endParaRPr>
          </a:p>
          <a:p>
            <a:pPr marL="176213" indent="-171450">
              <a:buFont typeface="Wingdings" panose="05000000000000000000" pitchFamily="2" charset="2"/>
              <a:buChar char="q"/>
            </a:pPr>
            <a:endParaRPr lang="en-GB" sz="1100" dirty="0"/>
          </a:p>
        </p:txBody>
      </p:sp>
    </p:spTree>
    <p:extLst>
      <p:ext uri="{BB962C8B-B14F-4D97-AF65-F5344CB8AC3E}">
        <p14:creationId xmlns:p14="http://schemas.microsoft.com/office/powerpoint/2010/main" val="2303938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CBB1B-0D48-4F84-9A8A-2758CDB434CA}"/>
              </a:ext>
            </a:extLst>
          </p:cNvPr>
          <p:cNvSpPr>
            <a:spLocks noGrp="1"/>
          </p:cNvSpPr>
          <p:nvPr>
            <p:ph type="title"/>
          </p:nvPr>
        </p:nvSpPr>
        <p:spPr>
          <a:xfrm>
            <a:off x="232377" y="857958"/>
            <a:ext cx="8654595" cy="5027530"/>
          </a:xfrm>
        </p:spPr>
        <p:txBody>
          <a:bodyPr/>
          <a:lstStyle/>
          <a:p>
            <a:r>
              <a:rPr lang="en-GB" dirty="0"/>
              <a:t>Thank you</a:t>
            </a:r>
            <a:br>
              <a:rPr lang="en-GB" dirty="0"/>
            </a:br>
            <a:br>
              <a:rPr lang="en-GB" dirty="0"/>
            </a:br>
            <a:r>
              <a:rPr lang="en-GB" dirty="0"/>
              <a:t>sunny.sharma@Ipsos.</a:t>
            </a:r>
            <a:r>
              <a:rPr lang="en-GB"/>
              <a:t>com (Insight </a:t>
            </a:r>
            <a:r>
              <a:rPr lang="en-GB" dirty="0"/>
              <a:t>lead)</a:t>
            </a:r>
            <a:br>
              <a:rPr lang="en-GB" dirty="0"/>
            </a:br>
            <a:br>
              <a:rPr lang="en-GB" dirty="0"/>
            </a:br>
            <a:r>
              <a:rPr lang="en-GB" dirty="0"/>
              <a:t>smalone@psi.org (Project director) </a:t>
            </a:r>
            <a:br>
              <a:rPr lang="en-GB" dirty="0"/>
            </a:br>
            <a:r>
              <a:rPr lang="en-GB" dirty="0"/>
              <a:t> </a:t>
            </a:r>
            <a:br>
              <a:rPr lang="en-GB" dirty="0"/>
            </a:br>
            <a:r>
              <a:rPr lang="en-GB" dirty="0"/>
              <a:t>paris@matchboxology.</a:t>
            </a:r>
            <a:r>
              <a:rPr lang="en-GB"/>
              <a:t>com (Intervention </a:t>
            </a:r>
            <a:r>
              <a:rPr lang="en-GB" dirty="0"/>
              <a:t>designer)</a:t>
            </a:r>
            <a:br>
              <a:rPr lang="en-GB" dirty="0"/>
            </a:br>
            <a:br>
              <a:rPr lang="en-GB" dirty="0"/>
            </a:br>
            <a:br>
              <a:rPr lang="en-GB" dirty="0"/>
            </a:br>
            <a:endParaRPr lang="en-GB" dirty="0"/>
          </a:p>
        </p:txBody>
      </p:sp>
    </p:spTree>
    <p:extLst>
      <p:ext uri="{BB962C8B-B14F-4D97-AF65-F5344CB8AC3E}">
        <p14:creationId xmlns:p14="http://schemas.microsoft.com/office/powerpoint/2010/main" val="2908215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E9E26ADE-5793-4BF9-A1DB-07990A33604C}"/>
              </a:ext>
            </a:extLst>
          </p:cNvPr>
          <p:cNvSpPr>
            <a:spLocks noGrp="1"/>
          </p:cNvSpPr>
          <p:nvPr>
            <p:ph type="body" sz="quarter" idx="13"/>
          </p:nvPr>
        </p:nvSpPr>
        <p:spPr/>
        <p:txBody>
          <a:bodyPr>
            <a:normAutofit/>
          </a:bodyPr>
          <a:lstStyle/>
          <a:p>
            <a:r>
              <a:rPr lang="en-GB" sz="2800" dirty="0"/>
              <a:t>No conflicts of interest to report</a:t>
            </a:r>
          </a:p>
        </p:txBody>
      </p:sp>
      <p:graphicFrame>
        <p:nvGraphicFramePr>
          <p:cNvPr id="11" name="Table 10">
            <a:extLst>
              <a:ext uri="{FF2B5EF4-FFF2-40B4-BE49-F238E27FC236}">
                <a16:creationId xmlns:a16="http://schemas.microsoft.com/office/drawing/2014/main" id="{11E68642-FC9E-4B16-89EA-DA93C998C843}"/>
              </a:ext>
            </a:extLst>
          </p:cNvPr>
          <p:cNvGraphicFramePr>
            <a:graphicFrameLocks noGrp="1"/>
          </p:cNvGraphicFramePr>
          <p:nvPr>
            <p:extLst>
              <p:ext uri="{D42A27DB-BD31-4B8C-83A1-F6EECF244321}">
                <p14:modId xmlns:p14="http://schemas.microsoft.com/office/powerpoint/2010/main" val="2634983229"/>
              </p:ext>
            </p:extLst>
          </p:nvPr>
        </p:nvGraphicFramePr>
        <p:xfrm>
          <a:off x="755576" y="2348880"/>
          <a:ext cx="6840760" cy="2880319"/>
        </p:xfrm>
        <a:graphic>
          <a:graphicData uri="http://schemas.openxmlformats.org/drawingml/2006/table">
            <a:tbl>
              <a:tblPr firstRow="1" firstCol="1" bandRow="1">
                <a:tableStyleId>{5940675A-B579-460E-94D1-54222C63F5DA}</a:tableStyleId>
              </a:tblPr>
              <a:tblGrid>
                <a:gridCol w="3821213">
                  <a:extLst>
                    <a:ext uri="{9D8B030D-6E8A-4147-A177-3AD203B41FA5}">
                      <a16:colId xmlns:a16="http://schemas.microsoft.com/office/drawing/2014/main" val="2615745487"/>
                    </a:ext>
                  </a:extLst>
                </a:gridCol>
                <a:gridCol w="3019547">
                  <a:extLst>
                    <a:ext uri="{9D8B030D-6E8A-4147-A177-3AD203B41FA5}">
                      <a16:colId xmlns:a16="http://schemas.microsoft.com/office/drawing/2014/main" val="264340167"/>
                    </a:ext>
                  </a:extLst>
                </a:gridCol>
              </a:tblGrid>
              <a:tr h="534671">
                <a:tc>
                  <a:txBody>
                    <a:bodyPr/>
                    <a:lstStyle/>
                    <a:p>
                      <a:pPr algn="just">
                        <a:spcAft>
                          <a:spcPts val="0"/>
                        </a:spcAft>
                      </a:pPr>
                      <a:r>
                        <a:rPr lang="en-GB" sz="1100">
                          <a:effectLst/>
                        </a:rPr>
                        <a:t>Relations that could be relevant for the meeting</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just">
                        <a:spcAft>
                          <a:spcPts val="0"/>
                        </a:spcAft>
                      </a:pPr>
                      <a:r>
                        <a:rPr lang="en-GB" sz="1100" dirty="0">
                          <a:effectLst/>
                        </a:rPr>
                        <a:t>Company names</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12532925"/>
                  </a:ext>
                </a:extLst>
              </a:tr>
              <a:tr h="586412">
                <a:tc>
                  <a:txBody>
                    <a:bodyPr/>
                    <a:lstStyle/>
                    <a:p>
                      <a:pPr algn="just">
                        <a:spcAft>
                          <a:spcPts val="0"/>
                        </a:spcAft>
                      </a:pPr>
                      <a:r>
                        <a:rPr lang="en-GB" sz="1100">
                          <a:effectLst/>
                        </a:rPr>
                        <a:t>Sponsorship or refund funds</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endParaRPr lang="en-GB" sz="1100">
                        <a:effectLst/>
                        <a:latin typeface="Calibri" panose="020F0502020204030204" pitchFamily="34" charset="0"/>
                      </a:endParaRPr>
                    </a:p>
                  </a:txBody>
                  <a:tcPr/>
                </a:tc>
                <a:extLst>
                  <a:ext uri="{0D108BD9-81ED-4DB2-BD59-A6C34878D82A}">
                    <a16:rowId xmlns:a16="http://schemas.microsoft.com/office/drawing/2014/main" val="3211244946"/>
                  </a:ext>
                </a:extLst>
              </a:tr>
              <a:tr h="586412">
                <a:tc>
                  <a:txBody>
                    <a:bodyPr/>
                    <a:lstStyle/>
                    <a:p>
                      <a:pPr algn="just">
                        <a:spcAft>
                          <a:spcPts val="0"/>
                        </a:spcAft>
                      </a:pPr>
                      <a:r>
                        <a:rPr lang="en-GB" sz="1100">
                          <a:effectLst/>
                        </a:rPr>
                        <a:t>Payment or other financial remuneration</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endParaRPr lang="en-GB" sz="1100">
                        <a:effectLst/>
                        <a:latin typeface="Calibri" panose="020F0502020204030204" pitchFamily="34" charset="0"/>
                      </a:endParaRPr>
                    </a:p>
                  </a:txBody>
                  <a:tcPr/>
                </a:tc>
                <a:extLst>
                  <a:ext uri="{0D108BD9-81ED-4DB2-BD59-A6C34878D82A}">
                    <a16:rowId xmlns:a16="http://schemas.microsoft.com/office/drawing/2014/main" val="4103865839"/>
                  </a:ext>
                </a:extLst>
              </a:tr>
              <a:tr h="586412">
                <a:tc>
                  <a:txBody>
                    <a:bodyPr/>
                    <a:lstStyle/>
                    <a:p>
                      <a:pPr algn="just">
                        <a:spcAft>
                          <a:spcPts val="0"/>
                        </a:spcAft>
                      </a:pPr>
                      <a:r>
                        <a:rPr lang="en-GB" sz="1100">
                          <a:effectLst/>
                        </a:rPr>
                        <a:t>Shareholder rights</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endParaRPr lang="en-GB" sz="1100">
                        <a:effectLst/>
                        <a:latin typeface="Calibri" panose="020F0502020204030204" pitchFamily="34" charset="0"/>
                      </a:endParaRPr>
                    </a:p>
                  </a:txBody>
                  <a:tcPr/>
                </a:tc>
                <a:extLst>
                  <a:ext uri="{0D108BD9-81ED-4DB2-BD59-A6C34878D82A}">
                    <a16:rowId xmlns:a16="http://schemas.microsoft.com/office/drawing/2014/main" val="3241484738"/>
                  </a:ext>
                </a:extLst>
              </a:tr>
              <a:tr h="586412">
                <a:tc>
                  <a:txBody>
                    <a:bodyPr/>
                    <a:lstStyle/>
                    <a:p>
                      <a:pPr algn="just">
                        <a:spcAft>
                          <a:spcPts val="0"/>
                        </a:spcAft>
                      </a:pPr>
                      <a:r>
                        <a:rPr lang="en-GB" sz="1100" dirty="0">
                          <a:effectLst/>
                        </a:rPr>
                        <a:t>Other relations</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endParaRPr lang="en-GB" sz="1100" dirty="0">
                        <a:effectLst/>
                        <a:latin typeface="Calibri" panose="020F0502020204030204" pitchFamily="34" charset="0"/>
                      </a:endParaRPr>
                    </a:p>
                  </a:txBody>
                  <a:tcPr/>
                </a:tc>
                <a:extLst>
                  <a:ext uri="{0D108BD9-81ED-4DB2-BD59-A6C34878D82A}">
                    <a16:rowId xmlns:a16="http://schemas.microsoft.com/office/drawing/2014/main" val="283548091"/>
                  </a:ext>
                </a:extLst>
              </a:tr>
            </a:tbl>
          </a:graphicData>
        </a:graphic>
      </p:graphicFrame>
    </p:spTree>
    <p:extLst>
      <p:ext uri="{BB962C8B-B14F-4D97-AF65-F5344CB8AC3E}">
        <p14:creationId xmlns:p14="http://schemas.microsoft.com/office/powerpoint/2010/main" val="4192382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1DA2DAF-FB26-4F86-92A7-A019BBAC395F}"/>
              </a:ext>
            </a:extLst>
          </p:cNvPr>
          <p:cNvPicPr>
            <a:picLocks noChangeAspect="1"/>
          </p:cNvPicPr>
          <p:nvPr/>
        </p:nvPicPr>
        <p:blipFill>
          <a:blip r:embed="rId2"/>
          <a:stretch>
            <a:fillRect/>
          </a:stretch>
        </p:blipFill>
        <p:spPr>
          <a:xfrm>
            <a:off x="1331640" y="1124744"/>
            <a:ext cx="6492362" cy="5111928"/>
          </a:xfrm>
          <a:prstGeom prst="rect">
            <a:avLst/>
          </a:prstGeom>
        </p:spPr>
      </p:pic>
      <p:sp>
        <p:nvSpPr>
          <p:cNvPr id="9" name="Text Placeholder 5">
            <a:extLst>
              <a:ext uri="{FF2B5EF4-FFF2-40B4-BE49-F238E27FC236}">
                <a16:creationId xmlns:a16="http://schemas.microsoft.com/office/drawing/2014/main" id="{73A74611-A0CE-493E-84A5-8CCB82C25FF9}"/>
              </a:ext>
            </a:extLst>
          </p:cNvPr>
          <p:cNvSpPr txBox="1">
            <a:spLocks/>
          </p:cNvSpPr>
          <p:nvPr/>
        </p:nvSpPr>
        <p:spPr>
          <a:xfrm>
            <a:off x="234000" y="260648"/>
            <a:ext cx="6710517" cy="590215"/>
          </a:xfrm>
          <a:prstGeom prst="rect">
            <a:avLst/>
          </a:prstGeom>
        </p:spPr>
        <p:txBody>
          <a:bodyPr/>
          <a:lstStyle>
            <a:lvl1pPr marL="0" indent="0" algn="l" defTabSz="924282" rtl="0" eaLnBrk="1" latinLnBrk="0" hangingPunct="1">
              <a:lnSpc>
                <a:spcPct val="100000"/>
              </a:lnSpc>
              <a:spcBef>
                <a:spcPts val="300"/>
              </a:spcBef>
              <a:spcAft>
                <a:spcPts val="300"/>
              </a:spcAft>
              <a:buFont typeface="Arial" panose="020B0604020202020204" pitchFamily="34" charset="0"/>
              <a:buNone/>
              <a:defRPr sz="1600" kern="1200" cap="all" baseline="0">
                <a:solidFill>
                  <a:schemeClr val="tx1"/>
                </a:solidFill>
                <a:latin typeface="+mn-lt"/>
                <a:ea typeface="+mn-ea"/>
                <a:cs typeface="+mn-cs"/>
              </a:defRPr>
            </a:lvl1pPr>
            <a:lvl2pPr marL="3240" indent="0" algn="l" defTabSz="924282" rtl="0" eaLnBrk="1" latinLnBrk="0" hangingPunct="1">
              <a:lnSpc>
                <a:spcPct val="100000"/>
              </a:lnSpc>
              <a:spcBef>
                <a:spcPts val="300"/>
              </a:spcBef>
              <a:spcAft>
                <a:spcPts val="300"/>
              </a:spcAft>
              <a:buFont typeface="Arial" panose="020B0604020202020204" pitchFamily="34" charset="0"/>
              <a:buNone/>
              <a:defRPr sz="1200" kern="1200">
                <a:solidFill>
                  <a:schemeClr val="tx1"/>
                </a:solidFill>
                <a:latin typeface="+mn-lt"/>
                <a:ea typeface="+mn-ea"/>
                <a:cs typeface="+mn-cs"/>
              </a:defRPr>
            </a:lvl2pPr>
            <a:lvl3pPr marL="186802" indent="-186802"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3pPr>
            <a:lvl4pPr marL="431911" indent="-191121"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4pPr>
            <a:lvl5pPr marL="606834" indent="-176004" algn="l" defTabSz="924282" rtl="0" eaLnBrk="1" latinLnBrk="0" hangingPunct="1">
              <a:lnSpc>
                <a:spcPct val="100000"/>
              </a:lnSpc>
              <a:spcBef>
                <a:spcPts val="300"/>
              </a:spcBef>
              <a:spcAft>
                <a:spcPts val="300"/>
              </a:spcAft>
              <a:buSzPct val="85000"/>
              <a:buFont typeface="Arial" panose="020B0604020202020204" pitchFamily="34" charset="0"/>
              <a:buChar char="•"/>
              <a:defRPr sz="1200" kern="1200">
                <a:solidFill>
                  <a:schemeClr val="tx1"/>
                </a:solidFill>
                <a:latin typeface="+mn-lt"/>
                <a:ea typeface="+mn-ea"/>
                <a:cs typeface="+mn-cs"/>
              </a:defRPr>
            </a:lvl5pPr>
            <a:lvl6pPr marL="2541775"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300391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6605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928198"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b="1" dirty="0">
                <a:latin typeface="+mj-lt"/>
                <a:ea typeface="+mj-ea"/>
                <a:cs typeface="+mj-cs"/>
              </a:rPr>
              <a:t>The Challenge: cycle of transmission</a:t>
            </a:r>
          </a:p>
        </p:txBody>
      </p:sp>
    </p:spTree>
    <p:extLst>
      <p:ext uri="{BB962C8B-B14F-4D97-AF65-F5344CB8AC3E}">
        <p14:creationId xmlns:p14="http://schemas.microsoft.com/office/powerpoint/2010/main" val="2107441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9199AFE-40DE-4D24-A73C-7A97D9E9857D}"/>
              </a:ext>
            </a:extLst>
          </p:cNvPr>
          <p:cNvSpPr>
            <a:spLocks noGrp="1"/>
          </p:cNvSpPr>
          <p:nvPr>
            <p:ph type="body" sz="quarter" idx="13"/>
          </p:nvPr>
        </p:nvSpPr>
        <p:spPr>
          <a:xfrm>
            <a:off x="899592" y="3645024"/>
            <a:ext cx="6733351" cy="2376264"/>
          </a:xfrm>
        </p:spPr>
        <p:txBody>
          <a:bodyPr>
            <a:noAutofit/>
          </a:bodyPr>
          <a:lstStyle/>
          <a:p>
            <a:r>
              <a:rPr lang="en-GB" sz="2800" dirty="0"/>
              <a:t>"We cannot solve the whole problem if we’re only addressing half the situation. If we want to win this fight, if we want to end AIDS once and for all, we must make men part of the solution.”</a:t>
            </a:r>
          </a:p>
          <a:p>
            <a:endParaRPr lang="en-GB" sz="2800" dirty="0"/>
          </a:p>
          <a:p>
            <a:r>
              <a:rPr lang="en-GB" sz="2800" dirty="0"/>
              <a:t>Sir Elton John IAS2018</a:t>
            </a:r>
          </a:p>
          <a:p>
            <a:r>
              <a:rPr lang="en-GB" sz="2800" dirty="0"/>
              <a:t>24/07/18</a:t>
            </a:r>
          </a:p>
        </p:txBody>
      </p:sp>
    </p:spTree>
    <p:extLst>
      <p:ext uri="{BB962C8B-B14F-4D97-AF65-F5344CB8AC3E}">
        <p14:creationId xmlns:p14="http://schemas.microsoft.com/office/powerpoint/2010/main" val="1966532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8526" y="980728"/>
            <a:ext cx="8309938" cy="2997135"/>
          </a:xfrm>
        </p:spPr>
        <p:txBody>
          <a:bodyPr>
            <a:noAutofit/>
          </a:bodyPr>
          <a:lstStyle/>
          <a:p>
            <a:r>
              <a:rPr lang="en-GB" sz="5000" b="1" dirty="0"/>
              <a:t>South African young men project objectives;</a:t>
            </a:r>
          </a:p>
          <a:p>
            <a:endParaRPr lang="en-GB" sz="5000" b="1" dirty="0"/>
          </a:p>
          <a:p>
            <a:endParaRPr lang="en-US" sz="5000" b="1" dirty="0"/>
          </a:p>
        </p:txBody>
      </p:sp>
      <p:sp>
        <p:nvSpPr>
          <p:cNvPr id="5" name="Slide Number Placeholder 4"/>
          <p:cNvSpPr>
            <a:spLocks noGrp="1"/>
          </p:cNvSpPr>
          <p:nvPr>
            <p:ph type="sldNum" sz="quarter" idx="17"/>
          </p:nvPr>
        </p:nvSpPr>
        <p:spPr/>
        <p:txBody>
          <a:bodyPr/>
          <a:lstStyle/>
          <a:p>
            <a:pPr>
              <a:lnSpc>
                <a:spcPct val="95000"/>
              </a:lnSpc>
              <a:spcBef>
                <a:spcPts val="204"/>
              </a:spcBef>
            </a:pPr>
            <a:fld id="{7F034911-0302-4AAB-AEF0-815419E29289}" type="slidenum">
              <a:rPr lang="en-GB" smtClean="0"/>
              <a:pPr>
                <a:lnSpc>
                  <a:spcPct val="95000"/>
                </a:lnSpc>
                <a:spcBef>
                  <a:spcPts val="204"/>
                </a:spcBef>
              </a:pPr>
              <a:t>5</a:t>
            </a:fld>
            <a:endParaRPr lang="en-GB" dirty="0"/>
          </a:p>
        </p:txBody>
      </p:sp>
      <p:sp>
        <p:nvSpPr>
          <p:cNvPr id="4" name="Title 1"/>
          <p:cNvSpPr txBox="1">
            <a:spLocks/>
          </p:cNvSpPr>
          <p:nvPr/>
        </p:nvSpPr>
        <p:spPr>
          <a:xfrm>
            <a:off x="438526" y="2780928"/>
            <a:ext cx="8094919" cy="664797"/>
          </a:xfrm>
          <a:prstGeom prst="rect">
            <a:avLst/>
          </a:prstGeom>
        </p:spPr>
        <p:txBody>
          <a:bodyPr/>
          <a:lstStyle>
            <a:lvl1pPr algn="l" defTabSz="924282" rtl="0" eaLnBrk="1" latinLnBrk="0" hangingPunct="1">
              <a:lnSpc>
                <a:spcPct val="90000"/>
              </a:lnSpc>
              <a:spcBef>
                <a:spcPts val="408"/>
              </a:spcBef>
              <a:buNone/>
              <a:tabLst/>
              <a:defRPr sz="3300" b="1" kern="1200">
                <a:solidFill>
                  <a:schemeClr val="tx1"/>
                </a:solidFill>
                <a:latin typeface="+mj-lt"/>
                <a:ea typeface="+mj-ea"/>
                <a:cs typeface="+mj-cs"/>
              </a:defRPr>
            </a:lvl1pPr>
          </a:lstStyle>
          <a:p>
            <a:pPr marL="285750" indent="-285750">
              <a:buFont typeface="Wingdings" panose="05000000000000000000" pitchFamily="2" charset="2"/>
              <a:buChar char="q"/>
            </a:pPr>
            <a:r>
              <a:rPr lang="en-GB" sz="2400" dirty="0">
                <a:solidFill>
                  <a:schemeClr val="bg1"/>
                </a:solidFill>
              </a:rPr>
              <a:t>A collaboration between Ipsos, </a:t>
            </a:r>
            <a:r>
              <a:rPr lang="en-GB" sz="2400" dirty="0" err="1">
                <a:solidFill>
                  <a:schemeClr val="bg1"/>
                </a:solidFill>
              </a:rPr>
              <a:t>Matchboxology</a:t>
            </a:r>
            <a:r>
              <a:rPr lang="en-GB" sz="2400" dirty="0">
                <a:solidFill>
                  <a:schemeClr val="bg1"/>
                </a:solidFill>
              </a:rPr>
              <a:t> and PSI to build approaches which:-</a:t>
            </a:r>
          </a:p>
          <a:p>
            <a:pPr marL="285750" indent="-285750">
              <a:buFont typeface="Wingdings" panose="05000000000000000000" pitchFamily="2" charset="2"/>
              <a:buChar char="q"/>
            </a:pPr>
            <a:endParaRPr lang="en-GB" sz="2400" dirty="0">
              <a:solidFill>
                <a:schemeClr val="bg1"/>
              </a:solidFill>
            </a:endParaRPr>
          </a:p>
          <a:p>
            <a:pPr marL="717661" lvl="3" indent="-285750">
              <a:buFont typeface="Wingdings" panose="05000000000000000000" pitchFamily="2" charset="2"/>
              <a:buChar char="q"/>
            </a:pPr>
            <a:r>
              <a:rPr lang="en-ZA" sz="2400" dirty="0">
                <a:solidFill>
                  <a:schemeClr val="bg1"/>
                </a:solidFill>
              </a:rPr>
              <a:t>Get more men in high prevalence areas to test </a:t>
            </a:r>
          </a:p>
          <a:p>
            <a:pPr marL="717661" lvl="3" indent="-285750">
              <a:buFont typeface="Wingdings" panose="05000000000000000000" pitchFamily="2" charset="2"/>
              <a:buChar char="q"/>
            </a:pPr>
            <a:r>
              <a:rPr lang="en-ZA" sz="2400" dirty="0">
                <a:solidFill>
                  <a:schemeClr val="bg1"/>
                </a:solidFill>
              </a:rPr>
              <a:t>Get the positives to link to treatment within 30 days</a:t>
            </a:r>
          </a:p>
          <a:p>
            <a:pPr marL="431911" lvl="3"/>
            <a:endParaRPr lang="en-GB" sz="2400" dirty="0">
              <a:solidFill>
                <a:schemeClr val="bg1"/>
              </a:solidFill>
            </a:endParaRPr>
          </a:p>
          <a:p>
            <a:pPr marL="260461" lvl="2" indent="-285750">
              <a:buFont typeface="Wingdings" panose="05000000000000000000" pitchFamily="2" charset="2"/>
              <a:buChar char="q"/>
            </a:pPr>
            <a:r>
              <a:rPr lang="en-ZA" sz="2400" dirty="0">
                <a:solidFill>
                  <a:schemeClr val="bg1"/>
                </a:solidFill>
              </a:rPr>
              <a:t>Project also assesses how we might get the negatives to link to prevention with a focus on oral PrEP</a:t>
            </a:r>
            <a:endParaRPr lang="en-GB" sz="2400" dirty="0">
              <a:solidFill>
                <a:schemeClr val="bg1"/>
              </a:solidFill>
            </a:endParaRPr>
          </a:p>
        </p:txBody>
      </p:sp>
    </p:spTree>
    <p:extLst>
      <p:ext uri="{BB962C8B-B14F-4D97-AF65-F5344CB8AC3E}">
        <p14:creationId xmlns:p14="http://schemas.microsoft.com/office/powerpoint/2010/main" val="4171026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9C8691A-A1E1-4EB0-90E8-D7D06086DE29}"/>
              </a:ext>
            </a:extLst>
          </p:cNvPr>
          <p:cNvSpPr>
            <a:spLocks noGrp="1"/>
          </p:cNvSpPr>
          <p:nvPr>
            <p:ph type="title"/>
          </p:nvPr>
        </p:nvSpPr>
        <p:spPr>
          <a:xfrm>
            <a:off x="251519" y="692696"/>
            <a:ext cx="6834503" cy="3988784"/>
          </a:xfrm>
        </p:spPr>
        <p:txBody>
          <a:bodyPr/>
          <a:lstStyle/>
          <a:p>
            <a:r>
              <a:rPr lang="en-GB" sz="5400" dirty="0"/>
              <a:t>Whilst the project is not </a:t>
            </a:r>
            <a:r>
              <a:rPr lang="en-GB" sz="5400" dirty="0" err="1"/>
              <a:t>hivst</a:t>
            </a:r>
            <a:r>
              <a:rPr lang="en-GB" sz="5400" dirty="0"/>
              <a:t> specific, there are a number of observations with implications for </a:t>
            </a:r>
            <a:r>
              <a:rPr lang="en-GB" sz="5400" dirty="0" err="1"/>
              <a:t>hivst</a:t>
            </a:r>
            <a:endParaRPr lang="en-GB" sz="5400" dirty="0"/>
          </a:p>
        </p:txBody>
      </p:sp>
    </p:spTree>
    <p:extLst>
      <p:ext uri="{BB962C8B-B14F-4D97-AF65-F5344CB8AC3E}">
        <p14:creationId xmlns:p14="http://schemas.microsoft.com/office/powerpoint/2010/main" val="3332521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1663508-93D4-416B-8B3C-C8BDB1B2A880}"/>
              </a:ext>
            </a:extLst>
          </p:cNvPr>
          <p:cNvSpPr>
            <a:spLocks noGrp="1"/>
          </p:cNvSpPr>
          <p:nvPr>
            <p:ph type="body" sz="quarter" idx="13"/>
          </p:nvPr>
        </p:nvSpPr>
        <p:spPr>
          <a:xfrm>
            <a:off x="234000" y="260648"/>
            <a:ext cx="6710517" cy="590215"/>
          </a:xfrm>
        </p:spPr>
        <p:txBody>
          <a:bodyPr/>
          <a:lstStyle/>
          <a:p>
            <a:r>
              <a:rPr lang="en-GB" sz="2400" b="1" dirty="0">
                <a:solidFill>
                  <a:schemeClr val="tx1"/>
                </a:solidFill>
                <a:latin typeface="+mj-lt"/>
                <a:ea typeface="+mj-ea"/>
                <a:cs typeface="+mj-cs"/>
              </a:rPr>
              <a:t>Project phases</a:t>
            </a:r>
          </a:p>
        </p:txBody>
      </p:sp>
      <p:grpSp>
        <p:nvGrpSpPr>
          <p:cNvPr id="64" name="Group 63">
            <a:extLst>
              <a:ext uri="{FF2B5EF4-FFF2-40B4-BE49-F238E27FC236}">
                <a16:creationId xmlns:a16="http://schemas.microsoft.com/office/drawing/2014/main" id="{3D3354E2-D94D-4152-812C-1A8F786CDEC2}"/>
              </a:ext>
            </a:extLst>
          </p:cNvPr>
          <p:cNvGrpSpPr/>
          <p:nvPr/>
        </p:nvGrpSpPr>
        <p:grpSpPr>
          <a:xfrm>
            <a:off x="114512" y="2132125"/>
            <a:ext cx="8924845" cy="3467414"/>
            <a:chOff x="590838" y="2201883"/>
            <a:chExt cx="11676626" cy="4536515"/>
          </a:xfrm>
        </p:grpSpPr>
        <p:grpSp>
          <p:nvGrpSpPr>
            <p:cNvPr id="65" name="Group 64">
              <a:extLst>
                <a:ext uri="{FF2B5EF4-FFF2-40B4-BE49-F238E27FC236}">
                  <a16:creationId xmlns:a16="http://schemas.microsoft.com/office/drawing/2014/main" id="{3465D49D-5CBB-47A6-A8C8-1081584E1343}"/>
                </a:ext>
              </a:extLst>
            </p:cNvPr>
            <p:cNvGrpSpPr/>
            <p:nvPr/>
          </p:nvGrpSpPr>
          <p:grpSpPr>
            <a:xfrm>
              <a:off x="3556952" y="2223428"/>
              <a:ext cx="2600657" cy="2070268"/>
              <a:chOff x="565698" y="2797780"/>
              <a:chExt cx="2600657" cy="2070268"/>
            </a:xfrm>
          </p:grpSpPr>
          <p:sp>
            <p:nvSpPr>
              <p:cNvPr id="104" name="Rectangle 103">
                <a:hlinkClick r:id="" action="ppaction://noaction"/>
                <a:extLst>
                  <a:ext uri="{FF2B5EF4-FFF2-40B4-BE49-F238E27FC236}">
                    <a16:creationId xmlns:a16="http://schemas.microsoft.com/office/drawing/2014/main" id="{5BFEC376-D69E-42F8-ACE8-5298C33E0364}"/>
                  </a:ext>
                </a:extLst>
              </p:cNvPr>
              <p:cNvSpPr/>
              <p:nvPr/>
            </p:nvSpPr>
            <p:spPr>
              <a:xfrm>
                <a:off x="565698" y="2797780"/>
                <a:ext cx="2600657" cy="2070268"/>
              </a:xfrm>
              <a:prstGeom prst="rect">
                <a:avLst/>
              </a:prstGeom>
              <a:solidFill>
                <a:srgbClr val="74AA50">
                  <a:lumMod val="75000"/>
                </a:srgbClr>
              </a:solidFill>
              <a:ln w="9525" cap="flat" cmpd="sng" algn="ctr">
                <a:noFill/>
                <a:prstDash val="solid"/>
                <a:miter lim="800000"/>
              </a:ln>
              <a:effectLst/>
            </p:spPr>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050" b="1" i="0" u="none" strike="noStrike" kern="0" cap="none" spc="0" normalizeH="0" baseline="0" noProof="0" dirty="0">
                  <a:ln>
                    <a:noFill/>
                  </a:ln>
                  <a:solidFill>
                    <a:prstClr val="white"/>
                  </a:solidFill>
                  <a:effectLst/>
                  <a:uLnTx/>
                  <a:uFillTx/>
                  <a:latin typeface="Segoe UI"/>
                  <a:ea typeface="+mn-ea"/>
                  <a:cs typeface="+mn-cs"/>
                </a:endParaRPr>
              </a:p>
            </p:txBody>
          </p:sp>
          <p:grpSp>
            <p:nvGrpSpPr>
              <p:cNvPr id="105" name="Group 104">
                <a:extLst>
                  <a:ext uri="{FF2B5EF4-FFF2-40B4-BE49-F238E27FC236}">
                    <a16:creationId xmlns:a16="http://schemas.microsoft.com/office/drawing/2014/main" id="{948C8D5F-C5A4-4E36-AC76-21B01D86A53F}"/>
                  </a:ext>
                </a:extLst>
              </p:cNvPr>
              <p:cNvGrpSpPr>
                <a:grpSpLocks noChangeAspect="1"/>
              </p:cNvGrpSpPr>
              <p:nvPr/>
            </p:nvGrpSpPr>
            <p:grpSpPr>
              <a:xfrm>
                <a:off x="917231" y="3081702"/>
                <a:ext cx="1904344" cy="1499926"/>
                <a:chOff x="5167313" y="3487738"/>
                <a:chExt cx="714375" cy="582612"/>
              </a:xfrm>
              <a:solidFill>
                <a:srgbClr val="74AA50">
                  <a:lumMod val="50000"/>
                </a:srgbClr>
              </a:solidFill>
            </p:grpSpPr>
            <p:sp>
              <p:nvSpPr>
                <p:cNvPr id="106" name="Freeform 125">
                  <a:extLst>
                    <a:ext uri="{FF2B5EF4-FFF2-40B4-BE49-F238E27FC236}">
                      <a16:creationId xmlns:a16="http://schemas.microsoft.com/office/drawing/2014/main" id="{3E0AE55F-54FF-4E20-A18A-048F2D158F6A}"/>
                    </a:ext>
                  </a:extLst>
                </p:cNvPr>
                <p:cNvSpPr>
                  <a:spLocks noEditPoints="1"/>
                </p:cNvSpPr>
                <p:nvPr/>
              </p:nvSpPr>
              <p:spPr bwMode="auto">
                <a:xfrm>
                  <a:off x="5167313" y="3487738"/>
                  <a:ext cx="712788" cy="579438"/>
                </a:xfrm>
                <a:custGeom>
                  <a:avLst/>
                  <a:gdLst/>
                  <a:ahLst/>
                  <a:cxnLst>
                    <a:cxn ang="0">
                      <a:pos x="203" y="474"/>
                    </a:cxn>
                    <a:cxn ang="0">
                      <a:pos x="211" y="533"/>
                    </a:cxn>
                    <a:cxn ang="0">
                      <a:pos x="172" y="617"/>
                    </a:cxn>
                    <a:cxn ang="0">
                      <a:pos x="159" y="559"/>
                    </a:cxn>
                    <a:cxn ang="0">
                      <a:pos x="172" y="617"/>
                    </a:cxn>
                    <a:cxn ang="0">
                      <a:pos x="357" y="378"/>
                    </a:cxn>
                    <a:cxn ang="0">
                      <a:pos x="301" y="363"/>
                    </a:cxn>
                    <a:cxn ang="0">
                      <a:pos x="394" y="382"/>
                    </a:cxn>
                    <a:cxn ang="0">
                      <a:pos x="394" y="382"/>
                    </a:cxn>
                    <a:cxn ang="0">
                      <a:pos x="122" y="648"/>
                    </a:cxn>
                    <a:cxn ang="0">
                      <a:pos x="139" y="704"/>
                    </a:cxn>
                    <a:cxn ang="0">
                      <a:pos x="259" y="455"/>
                    </a:cxn>
                    <a:cxn ang="0">
                      <a:pos x="262" y="396"/>
                    </a:cxn>
                    <a:cxn ang="0">
                      <a:pos x="259" y="455"/>
                    </a:cxn>
                    <a:cxn ang="0">
                      <a:pos x="563" y="637"/>
                    </a:cxn>
                    <a:cxn ang="0">
                      <a:pos x="506" y="626"/>
                    </a:cxn>
                    <a:cxn ang="0">
                      <a:pos x="597" y="659"/>
                    </a:cxn>
                    <a:cxn ang="0">
                      <a:pos x="584" y="692"/>
                    </a:cxn>
                    <a:cxn ang="0">
                      <a:pos x="637" y="701"/>
                    </a:cxn>
                    <a:cxn ang="0">
                      <a:pos x="633" y="666"/>
                    </a:cxn>
                    <a:cxn ang="0">
                      <a:pos x="111" y="790"/>
                    </a:cxn>
                    <a:cxn ang="0">
                      <a:pos x="90" y="738"/>
                    </a:cxn>
                    <a:cxn ang="0">
                      <a:pos x="110" y="793"/>
                    </a:cxn>
                    <a:cxn ang="0">
                      <a:pos x="1202" y="786"/>
                    </a:cxn>
                    <a:cxn ang="0">
                      <a:pos x="1112" y="865"/>
                    </a:cxn>
                    <a:cxn ang="0">
                      <a:pos x="1237" y="668"/>
                    </a:cxn>
                    <a:cxn ang="0">
                      <a:pos x="1202" y="786"/>
                    </a:cxn>
                    <a:cxn ang="0">
                      <a:pos x="479" y="584"/>
                    </a:cxn>
                    <a:cxn ang="0">
                      <a:pos x="490" y="526"/>
                    </a:cxn>
                    <a:cxn ang="0">
                      <a:pos x="689" y="690"/>
                    </a:cxn>
                    <a:cxn ang="0">
                      <a:pos x="715" y="638"/>
                    </a:cxn>
                    <a:cxn ang="0">
                      <a:pos x="689" y="690"/>
                    </a:cxn>
                    <a:cxn ang="0">
                      <a:pos x="418" y="8"/>
                    </a:cxn>
                    <a:cxn ang="0">
                      <a:pos x="0" y="1007"/>
                    </a:cxn>
                    <a:cxn ang="0">
                      <a:pos x="819" y="999"/>
                    </a:cxn>
                    <a:cxn ang="0">
                      <a:pos x="920" y="914"/>
                    </a:cxn>
                    <a:cxn ang="0">
                      <a:pos x="823" y="751"/>
                    </a:cxn>
                    <a:cxn ang="0">
                      <a:pos x="806" y="725"/>
                    </a:cxn>
                    <a:cxn ang="0">
                      <a:pos x="427" y="782"/>
                    </a:cxn>
                    <a:cxn ang="0">
                      <a:pos x="440" y="496"/>
                    </a:cxn>
                    <a:cxn ang="0">
                      <a:pos x="457" y="440"/>
                    </a:cxn>
                    <a:cxn ang="0">
                      <a:pos x="427" y="400"/>
                    </a:cxn>
                    <a:cxn ang="0">
                      <a:pos x="435" y="369"/>
                    </a:cxn>
                    <a:cxn ang="0">
                      <a:pos x="427" y="360"/>
                    </a:cxn>
                    <a:cxn ang="0">
                      <a:pos x="427" y="51"/>
                    </a:cxn>
                    <a:cxn ang="0">
                      <a:pos x="806" y="346"/>
                    </a:cxn>
                    <a:cxn ang="0">
                      <a:pos x="823" y="227"/>
                    </a:cxn>
                    <a:cxn ang="0">
                      <a:pos x="1202" y="55"/>
                    </a:cxn>
                    <a:cxn ang="0">
                      <a:pos x="1237" y="394"/>
                    </a:cxn>
                    <a:cxn ang="0">
                      <a:pos x="819" y="191"/>
                    </a:cxn>
                    <a:cxn ang="0">
                      <a:pos x="406" y="349"/>
                    </a:cxn>
                    <a:cxn ang="0">
                      <a:pos x="403" y="387"/>
                    </a:cxn>
                    <a:cxn ang="0">
                      <a:pos x="409" y="406"/>
                    </a:cxn>
                    <a:cxn ang="0">
                      <a:pos x="35" y="953"/>
                    </a:cxn>
                    <a:cxn ang="0">
                      <a:pos x="409" y="51"/>
                    </a:cxn>
                  </a:cxnLst>
                  <a:rect l="0" t="0" r="r" b="b"/>
                  <a:pathLst>
                    <a:path w="1237" h="1007">
                      <a:moveTo>
                        <a:pt x="234" y="493"/>
                      </a:moveTo>
                      <a:cubicBezTo>
                        <a:pt x="203" y="474"/>
                        <a:pt x="203" y="474"/>
                        <a:pt x="203" y="474"/>
                      </a:cubicBezTo>
                      <a:cubicBezTo>
                        <a:pt x="195" y="488"/>
                        <a:pt x="187" y="502"/>
                        <a:pt x="180" y="516"/>
                      </a:cubicBezTo>
                      <a:cubicBezTo>
                        <a:pt x="211" y="533"/>
                        <a:pt x="211" y="533"/>
                        <a:pt x="211" y="533"/>
                      </a:cubicBezTo>
                      <a:cubicBezTo>
                        <a:pt x="218" y="519"/>
                        <a:pt x="226" y="505"/>
                        <a:pt x="234" y="493"/>
                      </a:cubicBezTo>
                      <a:close/>
                      <a:moveTo>
                        <a:pt x="172" y="617"/>
                      </a:moveTo>
                      <a:cubicBezTo>
                        <a:pt x="178" y="603"/>
                        <a:pt x="184" y="588"/>
                        <a:pt x="191" y="574"/>
                      </a:cubicBezTo>
                      <a:cubicBezTo>
                        <a:pt x="159" y="559"/>
                        <a:pt x="159" y="559"/>
                        <a:pt x="159" y="559"/>
                      </a:cubicBezTo>
                      <a:cubicBezTo>
                        <a:pt x="152" y="574"/>
                        <a:pt x="145" y="589"/>
                        <a:pt x="139" y="603"/>
                      </a:cubicBezTo>
                      <a:cubicBezTo>
                        <a:pt x="172" y="617"/>
                        <a:pt x="172" y="617"/>
                        <a:pt x="172" y="617"/>
                      </a:cubicBezTo>
                      <a:close/>
                      <a:moveTo>
                        <a:pt x="320" y="393"/>
                      </a:moveTo>
                      <a:cubicBezTo>
                        <a:pt x="332" y="385"/>
                        <a:pt x="345" y="380"/>
                        <a:pt x="357" y="378"/>
                      </a:cubicBezTo>
                      <a:cubicBezTo>
                        <a:pt x="351" y="343"/>
                        <a:pt x="351" y="343"/>
                        <a:pt x="351" y="343"/>
                      </a:cubicBezTo>
                      <a:cubicBezTo>
                        <a:pt x="333" y="346"/>
                        <a:pt x="317" y="353"/>
                        <a:pt x="301" y="363"/>
                      </a:cubicBezTo>
                      <a:cubicBezTo>
                        <a:pt x="320" y="393"/>
                        <a:pt x="320" y="393"/>
                        <a:pt x="320" y="393"/>
                      </a:cubicBezTo>
                      <a:close/>
                      <a:moveTo>
                        <a:pt x="394" y="382"/>
                      </a:moveTo>
                      <a:cubicBezTo>
                        <a:pt x="394" y="382"/>
                        <a:pt x="394" y="382"/>
                        <a:pt x="394" y="382"/>
                      </a:cubicBezTo>
                      <a:cubicBezTo>
                        <a:pt x="394" y="382"/>
                        <a:pt x="394" y="382"/>
                        <a:pt x="394" y="382"/>
                      </a:cubicBezTo>
                      <a:close/>
                      <a:moveTo>
                        <a:pt x="155" y="660"/>
                      </a:moveTo>
                      <a:cubicBezTo>
                        <a:pt x="122" y="648"/>
                        <a:pt x="122" y="648"/>
                        <a:pt x="122" y="648"/>
                      </a:cubicBezTo>
                      <a:cubicBezTo>
                        <a:pt x="116" y="663"/>
                        <a:pt x="110" y="678"/>
                        <a:pt x="105" y="692"/>
                      </a:cubicBezTo>
                      <a:cubicBezTo>
                        <a:pt x="139" y="704"/>
                        <a:pt x="139" y="704"/>
                        <a:pt x="139" y="704"/>
                      </a:cubicBezTo>
                      <a:cubicBezTo>
                        <a:pt x="143" y="690"/>
                        <a:pt x="149" y="675"/>
                        <a:pt x="155" y="660"/>
                      </a:cubicBezTo>
                      <a:close/>
                      <a:moveTo>
                        <a:pt x="259" y="455"/>
                      </a:moveTo>
                      <a:cubicBezTo>
                        <a:pt x="268" y="442"/>
                        <a:pt x="278" y="430"/>
                        <a:pt x="287" y="420"/>
                      </a:cubicBezTo>
                      <a:cubicBezTo>
                        <a:pt x="262" y="396"/>
                        <a:pt x="262" y="396"/>
                        <a:pt x="262" y="396"/>
                      </a:cubicBezTo>
                      <a:cubicBezTo>
                        <a:pt x="251" y="407"/>
                        <a:pt x="240" y="420"/>
                        <a:pt x="230" y="434"/>
                      </a:cubicBezTo>
                      <a:cubicBezTo>
                        <a:pt x="259" y="455"/>
                        <a:pt x="259" y="455"/>
                        <a:pt x="259" y="455"/>
                      </a:cubicBezTo>
                      <a:close/>
                      <a:moveTo>
                        <a:pt x="540" y="663"/>
                      </a:moveTo>
                      <a:cubicBezTo>
                        <a:pt x="563" y="637"/>
                        <a:pt x="563" y="637"/>
                        <a:pt x="563" y="637"/>
                      </a:cubicBezTo>
                      <a:cubicBezTo>
                        <a:pt x="553" y="628"/>
                        <a:pt x="543" y="617"/>
                        <a:pt x="534" y="605"/>
                      </a:cubicBezTo>
                      <a:cubicBezTo>
                        <a:pt x="506" y="626"/>
                        <a:pt x="506" y="626"/>
                        <a:pt x="506" y="626"/>
                      </a:cubicBezTo>
                      <a:cubicBezTo>
                        <a:pt x="516" y="640"/>
                        <a:pt x="527" y="652"/>
                        <a:pt x="540" y="663"/>
                      </a:cubicBezTo>
                      <a:close/>
                      <a:moveTo>
                        <a:pt x="597" y="659"/>
                      </a:moveTo>
                      <a:cubicBezTo>
                        <a:pt x="584" y="692"/>
                        <a:pt x="584" y="692"/>
                        <a:pt x="584" y="692"/>
                      </a:cubicBezTo>
                      <a:cubicBezTo>
                        <a:pt x="584" y="692"/>
                        <a:pt x="584" y="692"/>
                        <a:pt x="584" y="692"/>
                      </a:cubicBezTo>
                      <a:cubicBezTo>
                        <a:pt x="599" y="698"/>
                        <a:pt x="616" y="701"/>
                        <a:pt x="633" y="701"/>
                      </a:cubicBezTo>
                      <a:cubicBezTo>
                        <a:pt x="635" y="701"/>
                        <a:pt x="636" y="701"/>
                        <a:pt x="637" y="701"/>
                      </a:cubicBezTo>
                      <a:cubicBezTo>
                        <a:pt x="636" y="666"/>
                        <a:pt x="636" y="666"/>
                        <a:pt x="636" y="666"/>
                      </a:cubicBezTo>
                      <a:cubicBezTo>
                        <a:pt x="635" y="666"/>
                        <a:pt x="634" y="666"/>
                        <a:pt x="633" y="666"/>
                      </a:cubicBezTo>
                      <a:cubicBezTo>
                        <a:pt x="620" y="666"/>
                        <a:pt x="609" y="663"/>
                        <a:pt x="597" y="659"/>
                      </a:cubicBezTo>
                      <a:close/>
                      <a:moveTo>
                        <a:pt x="111" y="790"/>
                      </a:moveTo>
                      <a:cubicBezTo>
                        <a:pt x="113" y="784"/>
                        <a:pt x="117" y="769"/>
                        <a:pt x="124" y="748"/>
                      </a:cubicBezTo>
                      <a:cubicBezTo>
                        <a:pt x="90" y="738"/>
                        <a:pt x="90" y="738"/>
                        <a:pt x="90" y="738"/>
                      </a:cubicBezTo>
                      <a:cubicBezTo>
                        <a:pt x="81" y="766"/>
                        <a:pt x="76" y="783"/>
                        <a:pt x="76" y="784"/>
                      </a:cubicBezTo>
                      <a:cubicBezTo>
                        <a:pt x="110" y="793"/>
                        <a:pt x="110" y="793"/>
                        <a:pt x="110" y="793"/>
                      </a:cubicBezTo>
                      <a:cubicBezTo>
                        <a:pt x="110" y="793"/>
                        <a:pt x="111" y="792"/>
                        <a:pt x="111" y="790"/>
                      </a:cubicBezTo>
                      <a:close/>
                      <a:moveTo>
                        <a:pt x="1202" y="786"/>
                      </a:moveTo>
                      <a:cubicBezTo>
                        <a:pt x="1141" y="813"/>
                        <a:pt x="1141" y="813"/>
                        <a:pt x="1141" y="813"/>
                      </a:cubicBezTo>
                      <a:cubicBezTo>
                        <a:pt x="1112" y="865"/>
                        <a:pt x="1112" y="865"/>
                        <a:pt x="1112" y="865"/>
                      </a:cubicBezTo>
                      <a:cubicBezTo>
                        <a:pt x="1237" y="809"/>
                        <a:pt x="1237" y="809"/>
                        <a:pt x="1237" y="809"/>
                      </a:cubicBezTo>
                      <a:cubicBezTo>
                        <a:pt x="1237" y="668"/>
                        <a:pt x="1237" y="668"/>
                        <a:pt x="1237" y="668"/>
                      </a:cubicBezTo>
                      <a:cubicBezTo>
                        <a:pt x="1227" y="685"/>
                        <a:pt x="1214" y="703"/>
                        <a:pt x="1202" y="722"/>
                      </a:cubicBezTo>
                      <a:lnTo>
                        <a:pt x="1202" y="786"/>
                      </a:lnTo>
                      <a:close/>
                      <a:moveTo>
                        <a:pt x="458" y="540"/>
                      </a:moveTo>
                      <a:cubicBezTo>
                        <a:pt x="465" y="555"/>
                        <a:pt x="472" y="570"/>
                        <a:pt x="479" y="584"/>
                      </a:cubicBezTo>
                      <a:cubicBezTo>
                        <a:pt x="510" y="567"/>
                        <a:pt x="510" y="567"/>
                        <a:pt x="510" y="567"/>
                      </a:cubicBezTo>
                      <a:cubicBezTo>
                        <a:pt x="503" y="554"/>
                        <a:pt x="497" y="540"/>
                        <a:pt x="490" y="526"/>
                      </a:cubicBezTo>
                      <a:lnTo>
                        <a:pt x="458" y="540"/>
                      </a:lnTo>
                      <a:close/>
                      <a:moveTo>
                        <a:pt x="689" y="690"/>
                      </a:moveTo>
                      <a:cubicBezTo>
                        <a:pt x="703" y="685"/>
                        <a:pt x="718" y="677"/>
                        <a:pt x="734" y="668"/>
                      </a:cubicBezTo>
                      <a:cubicBezTo>
                        <a:pt x="715" y="638"/>
                        <a:pt x="715" y="638"/>
                        <a:pt x="715" y="638"/>
                      </a:cubicBezTo>
                      <a:cubicBezTo>
                        <a:pt x="701" y="646"/>
                        <a:pt x="688" y="653"/>
                        <a:pt x="676" y="657"/>
                      </a:cubicBezTo>
                      <a:lnTo>
                        <a:pt x="689" y="690"/>
                      </a:lnTo>
                      <a:close/>
                      <a:moveTo>
                        <a:pt x="819" y="191"/>
                      </a:moveTo>
                      <a:cubicBezTo>
                        <a:pt x="418" y="8"/>
                        <a:pt x="418" y="8"/>
                        <a:pt x="418" y="8"/>
                      </a:cubicBezTo>
                      <a:cubicBezTo>
                        <a:pt x="0" y="199"/>
                        <a:pt x="0" y="199"/>
                        <a:pt x="0" y="199"/>
                      </a:cubicBezTo>
                      <a:cubicBezTo>
                        <a:pt x="0" y="1007"/>
                        <a:pt x="0" y="1007"/>
                        <a:pt x="0" y="1007"/>
                      </a:cubicBezTo>
                      <a:cubicBezTo>
                        <a:pt x="418" y="817"/>
                        <a:pt x="418" y="817"/>
                        <a:pt x="418" y="817"/>
                      </a:cubicBezTo>
                      <a:cubicBezTo>
                        <a:pt x="819" y="999"/>
                        <a:pt x="819" y="999"/>
                        <a:pt x="819" y="999"/>
                      </a:cubicBezTo>
                      <a:cubicBezTo>
                        <a:pt x="937" y="945"/>
                        <a:pt x="937" y="945"/>
                        <a:pt x="937" y="945"/>
                      </a:cubicBezTo>
                      <a:cubicBezTo>
                        <a:pt x="920" y="914"/>
                        <a:pt x="920" y="914"/>
                        <a:pt x="920" y="914"/>
                      </a:cubicBezTo>
                      <a:cubicBezTo>
                        <a:pt x="823" y="959"/>
                        <a:pt x="823" y="959"/>
                        <a:pt x="823" y="959"/>
                      </a:cubicBezTo>
                      <a:cubicBezTo>
                        <a:pt x="823" y="751"/>
                        <a:pt x="823" y="751"/>
                        <a:pt x="823" y="751"/>
                      </a:cubicBezTo>
                      <a:cubicBezTo>
                        <a:pt x="821" y="747"/>
                        <a:pt x="818" y="744"/>
                        <a:pt x="815" y="740"/>
                      </a:cubicBezTo>
                      <a:cubicBezTo>
                        <a:pt x="812" y="735"/>
                        <a:pt x="809" y="730"/>
                        <a:pt x="806" y="725"/>
                      </a:cubicBezTo>
                      <a:cubicBezTo>
                        <a:pt x="806" y="955"/>
                        <a:pt x="806" y="955"/>
                        <a:pt x="806" y="955"/>
                      </a:cubicBezTo>
                      <a:cubicBezTo>
                        <a:pt x="427" y="782"/>
                        <a:pt x="427" y="782"/>
                        <a:pt x="427" y="782"/>
                      </a:cubicBezTo>
                      <a:cubicBezTo>
                        <a:pt x="427" y="460"/>
                        <a:pt x="427" y="460"/>
                        <a:pt x="427" y="460"/>
                      </a:cubicBezTo>
                      <a:cubicBezTo>
                        <a:pt x="431" y="472"/>
                        <a:pt x="435" y="484"/>
                        <a:pt x="440" y="496"/>
                      </a:cubicBezTo>
                      <a:cubicBezTo>
                        <a:pt x="473" y="483"/>
                        <a:pt x="473" y="483"/>
                        <a:pt x="473" y="483"/>
                      </a:cubicBezTo>
                      <a:cubicBezTo>
                        <a:pt x="467" y="469"/>
                        <a:pt x="462" y="454"/>
                        <a:pt x="457" y="440"/>
                      </a:cubicBezTo>
                      <a:cubicBezTo>
                        <a:pt x="427" y="450"/>
                        <a:pt x="427" y="450"/>
                        <a:pt x="427" y="450"/>
                      </a:cubicBezTo>
                      <a:cubicBezTo>
                        <a:pt x="427" y="400"/>
                        <a:pt x="427" y="400"/>
                        <a:pt x="427" y="400"/>
                      </a:cubicBezTo>
                      <a:cubicBezTo>
                        <a:pt x="443" y="395"/>
                        <a:pt x="443" y="395"/>
                        <a:pt x="443" y="395"/>
                      </a:cubicBezTo>
                      <a:cubicBezTo>
                        <a:pt x="440" y="386"/>
                        <a:pt x="438" y="378"/>
                        <a:pt x="435" y="369"/>
                      </a:cubicBezTo>
                      <a:cubicBezTo>
                        <a:pt x="433" y="363"/>
                        <a:pt x="433" y="363"/>
                        <a:pt x="433" y="363"/>
                      </a:cubicBezTo>
                      <a:cubicBezTo>
                        <a:pt x="427" y="360"/>
                        <a:pt x="427" y="360"/>
                        <a:pt x="427" y="360"/>
                      </a:cubicBezTo>
                      <a:cubicBezTo>
                        <a:pt x="427" y="359"/>
                        <a:pt x="427" y="359"/>
                        <a:pt x="427" y="359"/>
                      </a:cubicBezTo>
                      <a:cubicBezTo>
                        <a:pt x="427" y="51"/>
                        <a:pt x="427" y="51"/>
                        <a:pt x="427" y="51"/>
                      </a:cubicBezTo>
                      <a:cubicBezTo>
                        <a:pt x="806" y="223"/>
                        <a:pt x="806" y="223"/>
                        <a:pt x="806" y="223"/>
                      </a:cubicBezTo>
                      <a:cubicBezTo>
                        <a:pt x="806" y="346"/>
                        <a:pt x="806" y="346"/>
                        <a:pt x="806" y="346"/>
                      </a:cubicBezTo>
                      <a:cubicBezTo>
                        <a:pt x="811" y="340"/>
                        <a:pt x="817" y="335"/>
                        <a:pt x="823" y="329"/>
                      </a:cubicBezTo>
                      <a:cubicBezTo>
                        <a:pt x="823" y="227"/>
                        <a:pt x="823" y="227"/>
                        <a:pt x="823" y="227"/>
                      </a:cubicBezTo>
                      <a:cubicBezTo>
                        <a:pt x="826" y="226"/>
                        <a:pt x="826" y="226"/>
                        <a:pt x="826" y="226"/>
                      </a:cubicBezTo>
                      <a:cubicBezTo>
                        <a:pt x="1202" y="55"/>
                        <a:pt x="1202" y="55"/>
                        <a:pt x="1202" y="55"/>
                      </a:cubicBezTo>
                      <a:cubicBezTo>
                        <a:pt x="1202" y="348"/>
                        <a:pt x="1202" y="348"/>
                        <a:pt x="1202" y="348"/>
                      </a:cubicBezTo>
                      <a:cubicBezTo>
                        <a:pt x="1215" y="362"/>
                        <a:pt x="1227" y="377"/>
                        <a:pt x="1237" y="394"/>
                      </a:cubicBezTo>
                      <a:cubicBezTo>
                        <a:pt x="1237" y="0"/>
                        <a:pt x="1237" y="0"/>
                        <a:pt x="1237" y="0"/>
                      </a:cubicBezTo>
                      <a:lnTo>
                        <a:pt x="819" y="191"/>
                      </a:lnTo>
                      <a:close/>
                      <a:moveTo>
                        <a:pt x="409" y="351"/>
                      </a:moveTo>
                      <a:cubicBezTo>
                        <a:pt x="408" y="350"/>
                        <a:pt x="407" y="350"/>
                        <a:pt x="406" y="349"/>
                      </a:cubicBezTo>
                      <a:cubicBezTo>
                        <a:pt x="394" y="382"/>
                        <a:pt x="394" y="382"/>
                        <a:pt x="394" y="382"/>
                      </a:cubicBezTo>
                      <a:cubicBezTo>
                        <a:pt x="397" y="384"/>
                        <a:pt x="400" y="385"/>
                        <a:pt x="403" y="387"/>
                      </a:cubicBezTo>
                      <a:cubicBezTo>
                        <a:pt x="405" y="393"/>
                        <a:pt x="407" y="399"/>
                        <a:pt x="409" y="406"/>
                      </a:cubicBezTo>
                      <a:cubicBezTo>
                        <a:pt x="409" y="406"/>
                        <a:pt x="409" y="406"/>
                        <a:pt x="409" y="406"/>
                      </a:cubicBezTo>
                      <a:cubicBezTo>
                        <a:pt x="409" y="782"/>
                        <a:pt x="409" y="782"/>
                        <a:pt x="409" y="782"/>
                      </a:cubicBezTo>
                      <a:cubicBezTo>
                        <a:pt x="35" y="953"/>
                        <a:pt x="35" y="953"/>
                        <a:pt x="35" y="953"/>
                      </a:cubicBezTo>
                      <a:cubicBezTo>
                        <a:pt x="35" y="221"/>
                        <a:pt x="35" y="221"/>
                        <a:pt x="35" y="221"/>
                      </a:cubicBezTo>
                      <a:cubicBezTo>
                        <a:pt x="409" y="51"/>
                        <a:pt x="409" y="51"/>
                        <a:pt x="409" y="51"/>
                      </a:cubicBezTo>
                      <a:lnTo>
                        <a:pt x="409" y="35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rgbClr val="222223"/>
                    </a:solidFill>
                    <a:effectLst/>
                    <a:uLnTx/>
                    <a:uFillTx/>
                    <a:latin typeface="Segoe UI"/>
                  </a:endParaRPr>
                </a:p>
              </p:txBody>
            </p:sp>
            <p:sp>
              <p:nvSpPr>
                <p:cNvPr id="107" name="Freeform 126">
                  <a:extLst>
                    <a:ext uri="{FF2B5EF4-FFF2-40B4-BE49-F238E27FC236}">
                      <a16:creationId xmlns:a16="http://schemas.microsoft.com/office/drawing/2014/main" id="{622CA17E-7C37-42F3-83A9-3CE4A3BB91D7}"/>
                    </a:ext>
                  </a:extLst>
                </p:cNvPr>
                <p:cNvSpPr>
                  <a:spLocks noEditPoints="1"/>
                </p:cNvSpPr>
                <p:nvPr/>
              </p:nvSpPr>
              <p:spPr bwMode="auto">
                <a:xfrm>
                  <a:off x="5595938" y="3651250"/>
                  <a:ext cx="285750" cy="419100"/>
                </a:xfrm>
                <a:custGeom>
                  <a:avLst/>
                  <a:gdLst/>
                  <a:ahLst/>
                  <a:cxnLst>
                    <a:cxn ang="0">
                      <a:pos x="247" y="0"/>
                    </a:cxn>
                    <a:cxn ang="0">
                      <a:pos x="0" y="247"/>
                    </a:cxn>
                    <a:cxn ang="0">
                      <a:pos x="20" y="344"/>
                    </a:cxn>
                    <a:cxn ang="0">
                      <a:pos x="127" y="517"/>
                    </a:cxn>
                    <a:cxn ang="0">
                      <a:pos x="232" y="711"/>
                    </a:cxn>
                    <a:cxn ang="0">
                      <a:pos x="262" y="711"/>
                    </a:cxn>
                    <a:cxn ang="0">
                      <a:pos x="368" y="517"/>
                    </a:cxn>
                    <a:cxn ang="0">
                      <a:pos x="474" y="344"/>
                    </a:cxn>
                    <a:cxn ang="0">
                      <a:pos x="494" y="247"/>
                    </a:cxn>
                    <a:cxn ang="0">
                      <a:pos x="247" y="0"/>
                    </a:cxn>
                    <a:cxn ang="0">
                      <a:pos x="247" y="365"/>
                    </a:cxn>
                    <a:cxn ang="0">
                      <a:pos x="129" y="247"/>
                    </a:cxn>
                    <a:cxn ang="0">
                      <a:pos x="247" y="128"/>
                    </a:cxn>
                    <a:cxn ang="0">
                      <a:pos x="366" y="247"/>
                    </a:cxn>
                    <a:cxn ang="0">
                      <a:pos x="247" y="365"/>
                    </a:cxn>
                  </a:cxnLst>
                  <a:rect l="0" t="0" r="r" b="b"/>
                  <a:pathLst>
                    <a:path w="494" h="726">
                      <a:moveTo>
                        <a:pt x="247" y="0"/>
                      </a:moveTo>
                      <a:cubicBezTo>
                        <a:pt x="111" y="0"/>
                        <a:pt x="0" y="110"/>
                        <a:pt x="0" y="247"/>
                      </a:cubicBezTo>
                      <a:cubicBezTo>
                        <a:pt x="0" y="281"/>
                        <a:pt x="8" y="314"/>
                        <a:pt x="20" y="344"/>
                      </a:cubicBezTo>
                      <a:cubicBezTo>
                        <a:pt x="42" y="395"/>
                        <a:pt x="99" y="466"/>
                        <a:pt x="127" y="517"/>
                      </a:cubicBezTo>
                      <a:cubicBezTo>
                        <a:pt x="232" y="711"/>
                        <a:pt x="232" y="711"/>
                        <a:pt x="232" y="711"/>
                      </a:cubicBezTo>
                      <a:cubicBezTo>
                        <a:pt x="241" y="726"/>
                        <a:pt x="254" y="726"/>
                        <a:pt x="262" y="711"/>
                      </a:cubicBezTo>
                      <a:cubicBezTo>
                        <a:pt x="368" y="517"/>
                        <a:pt x="368" y="517"/>
                        <a:pt x="368" y="517"/>
                      </a:cubicBezTo>
                      <a:cubicBezTo>
                        <a:pt x="395" y="466"/>
                        <a:pt x="453" y="395"/>
                        <a:pt x="474" y="344"/>
                      </a:cubicBezTo>
                      <a:cubicBezTo>
                        <a:pt x="487" y="314"/>
                        <a:pt x="494" y="281"/>
                        <a:pt x="494" y="247"/>
                      </a:cubicBezTo>
                      <a:cubicBezTo>
                        <a:pt x="494" y="110"/>
                        <a:pt x="384" y="0"/>
                        <a:pt x="247" y="0"/>
                      </a:cubicBezTo>
                      <a:close/>
                      <a:moveTo>
                        <a:pt x="247" y="365"/>
                      </a:moveTo>
                      <a:cubicBezTo>
                        <a:pt x="182" y="365"/>
                        <a:pt x="129" y="312"/>
                        <a:pt x="129" y="247"/>
                      </a:cubicBezTo>
                      <a:cubicBezTo>
                        <a:pt x="129" y="181"/>
                        <a:pt x="182" y="128"/>
                        <a:pt x="247" y="128"/>
                      </a:cubicBezTo>
                      <a:cubicBezTo>
                        <a:pt x="313" y="128"/>
                        <a:pt x="366" y="181"/>
                        <a:pt x="366" y="247"/>
                      </a:cubicBezTo>
                      <a:cubicBezTo>
                        <a:pt x="366" y="312"/>
                        <a:pt x="313" y="365"/>
                        <a:pt x="247" y="365"/>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rgbClr val="222223"/>
                    </a:solidFill>
                    <a:effectLst/>
                    <a:uLnTx/>
                    <a:uFillTx/>
                    <a:latin typeface="Segoe UI"/>
                  </a:endParaRPr>
                </a:p>
              </p:txBody>
            </p:sp>
          </p:grpSp>
        </p:grpSp>
        <p:grpSp>
          <p:nvGrpSpPr>
            <p:cNvPr id="66" name="Group 65">
              <a:extLst>
                <a:ext uri="{FF2B5EF4-FFF2-40B4-BE49-F238E27FC236}">
                  <a16:creationId xmlns:a16="http://schemas.microsoft.com/office/drawing/2014/main" id="{3F8E78BF-85A3-4476-B02B-375FFABE7C92}"/>
                </a:ext>
              </a:extLst>
            </p:cNvPr>
            <p:cNvGrpSpPr/>
            <p:nvPr/>
          </p:nvGrpSpPr>
          <p:grpSpPr>
            <a:xfrm>
              <a:off x="3556952" y="4405105"/>
              <a:ext cx="2589634" cy="155078"/>
              <a:chOff x="574384" y="3913859"/>
              <a:chExt cx="2589634" cy="155078"/>
            </a:xfrm>
          </p:grpSpPr>
          <p:cxnSp>
            <p:nvCxnSpPr>
              <p:cNvPr id="102" name="Straight Connector 101">
                <a:extLst>
                  <a:ext uri="{FF2B5EF4-FFF2-40B4-BE49-F238E27FC236}">
                    <a16:creationId xmlns:a16="http://schemas.microsoft.com/office/drawing/2014/main" id="{814E763E-24CC-42E7-97D8-4D1EC4680F9C}"/>
                  </a:ext>
                </a:extLst>
              </p:cNvPr>
              <p:cNvCxnSpPr/>
              <p:nvPr/>
            </p:nvCxnSpPr>
            <p:spPr>
              <a:xfrm>
                <a:off x="574384" y="3928640"/>
                <a:ext cx="2589634" cy="0"/>
              </a:xfrm>
              <a:prstGeom prst="line">
                <a:avLst/>
              </a:prstGeom>
              <a:noFill/>
              <a:ln w="38100" cap="flat" cmpd="sng" algn="ctr">
                <a:solidFill>
                  <a:srgbClr val="74AA50">
                    <a:lumMod val="75000"/>
                  </a:srgbClr>
                </a:solidFill>
                <a:prstDash val="solid"/>
              </a:ln>
              <a:effectLst/>
            </p:spPr>
          </p:cxnSp>
          <p:cxnSp>
            <p:nvCxnSpPr>
              <p:cNvPr id="103" name="Straight Connector 102">
                <a:extLst>
                  <a:ext uri="{FF2B5EF4-FFF2-40B4-BE49-F238E27FC236}">
                    <a16:creationId xmlns:a16="http://schemas.microsoft.com/office/drawing/2014/main" id="{B5EE2E30-CD22-4537-BD8F-834901780040}"/>
                  </a:ext>
                </a:extLst>
              </p:cNvPr>
              <p:cNvCxnSpPr/>
              <p:nvPr/>
            </p:nvCxnSpPr>
            <p:spPr>
              <a:xfrm flipV="1">
                <a:off x="1875598" y="3913859"/>
                <a:ext cx="0" cy="155078"/>
              </a:xfrm>
              <a:prstGeom prst="line">
                <a:avLst/>
              </a:prstGeom>
              <a:noFill/>
              <a:ln w="38100" cap="flat" cmpd="sng" algn="ctr">
                <a:solidFill>
                  <a:srgbClr val="74AA50">
                    <a:lumMod val="75000"/>
                  </a:srgbClr>
                </a:solidFill>
                <a:prstDash val="solid"/>
              </a:ln>
              <a:effectLst/>
            </p:spPr>
          </p:cxnSp>
        </p:grpSp>
        <p:sp>
          <p:nvSpPr>
            <p:cNvPr id="67" name="Rectangle 66">
              <a:extLst>
                <a:ext uri="{FF2B5EF4-FFF2-40B4-BE49-F238E27FC236}">
                  <a16:creationId xmlns:a16="http://schemas.microsoft.com/office/drawing/2014/main" id="{47E99FEB-FB48-4282-A63A-CC6EDDF2E5F3}"/>
                </a:ext>
              </a:extLst>
            </p:cNvPr>
            <p:cNvSpPr/>
            <p:nvPr/>
          </p:nvSpPr>
          <p:spPr>
            <a:xfrm>
              <a:off x="3574212" y="4691389"/>
              <a:ext cx="2606106" cy="1006681"/>
            </a:xfrm>
            <a:prstGeom prst="rect">
              <a:avLst/>
            </a:prstGeom>
          </p:spPr>
          <p:txBody>
            <a:bodyPr wrap="square" lIns="72000" rIns="7200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srgbClr val="74AA50">
                      <a:lumMod val="50000"/>
                    </a:srgbClr>
                  </a:solidFill>
                  <a:effectLst/>
                  <a:uLnTx/>
                  <a:uFillTx/>
                  <a:latin typeface="Segoe UI"/>
                </a:rPr>
                <a:t>Patient Pathways + Provider Archetyping:- Framing journeys through care systems (n=58 men;)</a:t>
              </a:r>
              <a:endParaRPr kumimoji="0" lang="en-GB" sz="1100" b="0" i="0" u="none" strike="noStrike" kern="0" cap="none" spc="0" normalizeH="0" baseline="0" noProof="0" dirty="0">
                <a:ln>
                  <a:noFill/>
                </a:ln>
                <a:solidFill>
                  <a:srgbClr val="222223"/>
                </a:solidFill>
                <a:effectLst/>
                <a:uLnTx/>
                <a:uFillTx/>
                <a:latin typeface="Segoe UI"/>
              </a:endParaRPr>
            </a:p>
          </p:txBody>
        </p:sp>
        <p:grpSp>
          <p:nvGrpSpPr>
            <p:cNvPr id="68" name="Group 67">
              <a:extLst>
                <a:ext uri="{FF2B5EF4-FFF2-40B4-BE49-F238E27FC236}">
                  <a16:creationId xmlns:a16="http://schemas.microsoft.com/office/drawing/2014/main" id="{4C4606DD-E75B-4E9B-9F76-88ECB5CFE377}"/>
                </a:ext>
              </a:extLst>
            </p:cNvPr>
            <p:cNvGrpSpPr/>
            <p:nvPr/>
          </p:nvGrpSpPr>
          <p:grpSpPr>
            <a:xfrm>
              <a:off x="590838" y="2201883"/>
              <a:ext cx="2600657" cy="2070268"/>
              <a:chOff x="565698" y="2797780"/>
              <a:chExt cx="2600657" cy="2070268"/>
            </a:xfrm>
            <a:solidFill>
              <a:srgbClr val="FF585D"/>
            </a:solidFill>
          </p:grpSpPr>
          <p:sp>
            <p:nvSpPr>
              <p:cNvPr id="98" name="Rectangle 97">
                <a:hlinkClick r:id="" action="ppaction://noaction"/>
                <a:extLst>
                  <a:ext uri="{FF2B5EF4-FFF2-40B4-BE49-F238E27FC236}">
                    <a16:creationId xmlns:a16="http://schemas.microsoft.com/office/drawing/2014/main" id="{8CCD8508-09DB-42D8-BB9E-92C9CED20343}"/>
                  </a:ext>
                </a:extLst>
              </p:cNvPr>
              <p:cNvSpPr/>
              <p:nvPr/>
            </p:nvSpPr>
            <p:spPr>
              <a:xfrm>
                <a:off x="565698" y="2797780"/>
                <a:ext cx="2600657" cy="2070268"/>
              </a:xfrm>
              <a:prstGeom prst="rect">
                <a:avLst/>
              </a:prstGeom>
              <a:grpFill/>
              <a:ln w="9525" cap="flat" cmpd="sng" algn="ctr">
                <a:noFill/>
                <a:prstDash val="solid"/>
                <a:miter lim="800000"/>
              </a:ln>
              <a:effectLst/>
            </p:spPr>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050" b="1" i="0" u="none" strike="noStrike" kern="0" cap="none" spc="0" normalizeH="0" baseline="0" noProof="0" dirty="0">
                  <a:ln>
                    <a:noFill/>
                  </a:ln>
                  <a:solidFill>
                    <a:prstClr val="white"/>
                  </a:solidFill>
                  <a:effectLst/>
                  <a:uLnTx/>
                  <a:uFillTx/>
                  <a:latin typeface="Segoe UI"/>
                  <a:ea typeface="+mn-ea"/>
                  <a:cs typeface="+mn-cs"/>
                </a:endParaRPr>
              </a:p>
            </p:txBody>
          </p:sp>
          <p:grpSp>
            <p:nvGrpSpPr>
              <p:cNvPr id="99" name="Group 98">
                <a:extLst>
                  <a:ext uri="{FF2B5EF4-FFF2-40B4-BE49-F238E27FC236}">
                    <a16:creationId xmlns:a16="http://schemas.microsoft.com/office/drawing/2014/main" id="{59491B55-6885-451F-AC44-6423BC1C2ADE}"/>
                  </a:ext>
                </a:extLst>
              </p:cNvPr>
              <p:cNvGrpSpPr>
                <a:grpSpLocks noChangeAspect="1"/>
              </p:cNvGrpSpPr>
              <p:nvPr/>
            </p:nvGrpSpPr>
            <p:grpSpPr>
              <a:xfrm>
                <a:off x="917231" y="3081702"/>
                <a:ext cx="1904344" cy="1499926"/>
                <a:chOff x="5167313" y="3487738"/>
                <a:chExt cx="714375" cy="582612"/>
              </a:xfrm>
              <a:grpFill/>
            </p:grpSpPr>
            <p:sp>
              <p:nvSpPr>
                <p:cNvPr id="100" name="Freeform 125">
                  <a:extLst>
                    <a:ext uri="{FF2B5EF4-FFF2-40B4-BE49-F238E27FC236}">
                      <a16:creationId xmlns:a16="http://schemas.microsoft.com/office/drawing/2014/main" id="{290214E7-2E42-4CCA-86C3-BBDFC17DE468}"/>
                    </a:ext>
                  </a:extLst>
                </p:cNvPr>
                <p:cNvSpPr>
                  <a:spLocks noEditPoints="1"/>
                </p:cNvSpPr>
                <p:nvPr/>
              </p:nvSpPr>
              <p:spPr bwMode="auto">
                <a:xfrm>
                  <a:off x="5167313" y="3487738"/>
                  <a:ext cx="712788" cy="579438"/>
                </a:xfrm>
                <a:custGeom>
                  <a:avLst/>
                  <a:gdLst/>
                  <a:ahLst/>
                  <a:cxnLst>
                    <a:cxn ang="0">
                      <a:pos x="203" y="474"/>
                    </a:cxn>
                    <a:cxn ang="0">
                      <a:pos x="211" y="533"/>
                    </a:cxn>
                    <a:cxn ang="0">
                      <a:pos x="172" y="617"/>
                    </a:cxn>
                    <a:cxn ang="0">
                      <a:pos x="159" y="559"/>
                    </a:cxn>
                    <a:cxn ang="0">
                      <a:pos x="172" y="617"/>
                    </a:cxn>
                    <a:cxn ang="0">
                      <a:pos x="357" y="378"/>
                    </a:cxn>
                    <a:cxn ang="0">
                      <a:pos x="301" y="363"/>
                    </a:cxn>
                    <a:cxn ang="0">
                      <a:pos x="394" y="382"/>
                    </a:cxn>
                    <a:cxn ang="0">
                      <a:pos x="394" y="382"/>
                    </a:cxn>
                    <a:cxn ang="0">
                      <a:pos x="122" y="648"/>
                    </a:cxn>
                    <a:cxn ang="0">
                      <a:pos x="139" y="704"/>
                    </a:cxn>
                    <a:cxn ang="0">
                      <a:pos x="259" y="455"/>
                    </a:cxn>
                    <a:cxn ang="0">
                      <a:pos x="262" y="396"/>
                    </a:cxn>
                    <a:cxn ang="0">
                      <a:pos x="259" y="455"/>
                    </a:cxn>
                    <a:cxn ang="0">
                      <a:pos x="563" y="637"/>
                    </a:cxn>
                    <a:cxn ang="0">
                      <a:pos x="506" y="626"/>
                    </a:cxn>
                    <a:cxn ang="0">
                      <a:pos x="597" y="659"/>
                    </a:cxn>
                    <a:cxn ang="0">
                      <a:pos x="584" y="692"/>
                    </a:cxn>
                    <a:cxn ang="0">
                      <a:pos x="637" y="701"/>
                    </a:cxn>
                    <a:cxn ang="0">
                      <a:pos x="633" y="666"/>
                    </a:cxn>
                    <a:cxn ang="0">
                      <a:pos x="111" y="790"/>
                    </a:cxn>
                    <a:cxn ang="0">
                      <a:pos x="90" y="738"/>
                    </a:cxn>
                    <a:cxn ang="0">
                      <a:pos x="110" y="793"/>
                    </a:cxn>
                    <a:cxn ang="0">
                      <a:pos x="1202" y="786"/>
                    </a:cxn>
                    <a:cxn ang="0">
                      <a:pos x="1112" y="865"/>
                    </a:cxn>
                    <a:cxn ang="0">
                      <a:pos x="1237" y="668"/>
                    </a:cxn>
                    <a:cxn ang="0">
                      <a:pos x="1202" y="786"/>
                    </a:cxn>
                    <a:cxn ang="0">
                      <a:pos x="479" y="584"/>
                    </a:cxn>
                    <a:cxn ang="0">
                      <a:pos x="490" y="526"/>
                    </a:cxn>
                    <a:cxn ang="0">
                      <a:pos x="689" y="690"/>
                    </a:cxn>
                    <a:cxn ang="0">
                      <a:pos x="715" y="638"/>
                    </a:cxn>
                    <a:cxn ang="0">
                      <a:pos x="689" y="690"/>
                    </a:cxn>
                    <a:cxn ang="0">
                      <a:pos x="418" y="8"/>
                    </a:cxn>
                    <a:cxn ang="0">
                      <a:pos x="0" y="1007"/>
                    </a:cxn>
                    <a:cxn ang="0">
                      <a:pos x="819" y="999"/>
                    </a:cxn>
                    <a:cxn ang="0">
                      <a:pos x="920" y="914"/>
                    </a:cxn>
                    <a:cxn ang="0">
                      <a:pos x="823" y="751"/>
                    </a:cxn>
                    <a:cxn ang="0">
                      <a:pos x="806" y="725"/>
                    </a:cxn>
                    <a:cxn ang="0">
                      <a:pos x="427" y="782"/>
                    </a:cxn>
                    <a:cxn ang="0">
                      <a:pos x="440" y="496"/>
                    </a:cxn>
                    <a:cxn ang="0">
                      <a:pos x="457" y="440"/>
                    </a:cxn>
                    <a:cxn ang="0">
                      <a:pos x="427" y="400"/>
                    </a:cxn>
                    <a:cxn ang="0">
                      <a:pos x="435" y="369"/>
                    </a:cxn>
                    <a:cxn ang="0">
                      <a:pos x="427" y="360"/>
                    </a:cxn>
                    <a:cxn ang="0">
                      <a:pos x="427" y="51"/>
                    </a:cxn>
                    <a:cxn ang="0">
                      <a:pos x="806" y="346"/>
                    </a:cxn>
                    <a:cxn ang="0">
                      <a:pos x="823" y="227"/>
                    </a:cxn>
                    <a:cxn ang="0">
                      <a:pos x="1202" y="55"/>
                    </a:cxn>
                    <a:cxn ang="0">
                      <a:pos x="1237" y="394"/>
                    </a:cxn>
                    <a:cxn ang="0">
                      <a:pos x="819" y="191"/>
                    </a:cxn>
                    <a:cxn ang="0">
                      <a:pos x="406" y="349"/>
                    </a:cxn>
                    <a:cxn ang="0">
                      <a:pos x="403" y="387"/>
                    </a:cxn>
                    <a:cxn ang="0">
                      <a:pos x="409" y="406"/>
                    </a:cxn>
                    <a:cxn ang="0">
                      <a:pos x="35" y="953"/>
                    </a:cxn>
                    <a:cxn ang="0">
                      <a:pos x="409" y="51"/>
                    </a:cxn>
                  </a:cxnLst>
                  <a:rect l="0" t="0" r="r" b="b"/>
                  <a:pathLst>
                    <a:path w="1237" h="1007">
                      <a:moveTo>
                        <a:pt x="234" y="493"/>
                      </a:moveTo>
                      <a:cubicBezTo>
                        <a:pt x="203" y="474"/>
                        <a:pt x="203" y="474"/>
                        <a:pt x="203" y="474"/>
                      </a:cubicBezTo>
                      <a:cubicBezTo>
                        <a:pt x="195" y="488"/>
                        <a:pt x="187" y="502"/>
                        <a:pt x="180" y="516"/>
                      </a:cubicBezTo>
                      <a:cubicBezTo>
                        <a:pt x="211" y="533"/>
                        <a:pt x="211" y="533"/>
                        <a:pt x="211" y="533"/>
                      </a:cubicBezTo>
                      <a:cubicBezTo>
                        <a:pt x="218" y="519"/>
                        <a:pt x="226" y="505"/>
                        <a:pt x="234" y="493"/>
                      </a:cubicBezTo>
                      <a:close/>
                      <a:moveTo>
                        <a:pt x="172" y="617"/>
                      </a:moveTo>
                      <a:cubicBezTo>
                        <a:pt x="178" y="603"/>
                        <a:pt x="184" y="588"/>
                        <a:pt x="191" y="574"/>
                      </a:cubicBezTo>
                      <a:cubicBezTo>
                        <a:pt x="159" y="559"/>
                        <a:pt x="159" y="559"/>
                        <a:pt x="159" y="559"/>
                      </a:cubicBezTo>
                      <a:cubicBezTo>
                        <a:pt x="152" y="574"/>
                        <a:pt x="145" y="589"/>
                        <a:pt x="139" y="603"/>
                      </a:cubicBezTo>
                      <a:cubicBezTo>
                        <a:pt x="172" y="617"/>
                        <a:pt x="172" y="617"/>
                        <a:pt x="172" y="617"/>
                      </a:cubicBezTo>
                      <a:close/>
                      <a:moveTo>
                        <a:pt x="320" y="393"/>
                      </a:moveTo>
                      <a:cubicBezTo>
                        <a:pt x="332" y="385"/>
                        <a:pt x="345" y="380"/>
                        <a:pt x="357" y="378"/>
                      </a:cubicBezTo>
                      <a:cubicBezTo>
                        <a:pt x="351" y="343"/>
                        <a:pt x="351" y="343"/>
                        <a:pt x="351" y="343"/>
                      </a:cubicBezTo>
                      <a:cubicBezTo>
                        <a:pt x="333" y="346"/>
                        <a:pt x="317" y="353"/>
                        <a:pt x="301" y="363"/>
                      </a:cubicBezTo>
                      <a:cubicBezTo>
                        <a:pt x="320" y="393"/>
                        <a:pt x="320" y="393"/>
                        <a:pt x="320" y="393"/>
                      </a:cubicBezTo>
                      <a:close/>
                      <a:moveTo>
                        <a:pt x="394" y="382"/>
                      </a:moveTo>
                      <a:cubicBezTo>
                        <a:pt x="394" y="382"/>
                        <a:pt x="394" y="382"/>
                        <a:pt x="394" y="382"/>
                      </a:cubicBezTo>
                      <a:cubicBezTo>
                        <a:pt x="394" y="382"/>
                        <a:pt x="394" y="382"/>
                        <a:pt x="394" y="382"/>
                      </a:cubicBezTo>
                      <a:close/>
                      <a:moveTo>
                        <a:pt x="155" y="660"/>
                      </a:moveTo>
                      <a:cubicBezTo>
                        <a:pt x="122" y="648"/>
                        <a:pt x="122" y="648"/>
                        <a:pt x="122" y="648"/>
                      </a:cubicBezTo>
                      <a:cubicBezTo>
                        <a:pt x="116" y="663"/>
                        <a:pt x="110" y="678"/>
                        <a:pt x="105" y="692"/>
                      </a:cubicBezTo>
                      <a:cubicBezTo>
                        <a:pt x="139" y="704"/>
                        <a:pt x="139" y="704"/>
                        <a:pt x="139" y="704"/>
                      </a:cubicBezTo>
                      <a:cubicBezTo>
                        <a:pt x="143" y="690"/>
                        <a:pt x="149" y="675"/>
                        <a:pt x="155" y="660"/>
                      </a:cubicBezTo>
                      <a:close/>
                      <a:moveTo>
                        <a:pt x="259" y="455"/>
                      </a:moveTo>
                      <a:cubicBezTo>
                        <a:pt x="268" y="442"/>
                        <a:pt x="278" y="430"/>
                        <a:pt x="287" y="420"/>
                      </a:cubicBezTo>
                      <a:cubicBezTo>
                        <a:pt x="262" y="396"/>
                        <a:pt x="262" y="396"/>
                        <a:pt x="262" y="396"/>
                      </a:cubicBezTo>
                      <a:cubicBezTo>
                        <a:pt x="251" y="407"/>
                        <a:pt x="240" y="420"/>
                        <a:pt x="230" y="434"/>
                      </a:cubicBezTo>
                      <a:cubicBezTo>
                        <a:pt x="259" y="455"/>
                        <a:pt x="259" y="455"/>
                        <a:pt x="259" y="455"/>
                      </a:cubicBezTo>
                      <a:close/>
                      <a:moveTo>
                        <a:pt x="540" y="663"/>
                      </a:moveTo>
                      <a:cubicBezTo>
                        <a:pt x="563" y="637"/>
                        <a:pt x="563" y="637"/>
                        <a:pt x="563" y="637"/>
                      </a:cubicBezTo>
                      <a:cubicBezTo>
                        <a:pt x="553" y="628"/>
                        <a:pt x="543" y="617"/>
                        <a:pt x="534" y="605"/>
                      </a:cubicBezTo>
                      <a:cubicBezTo>
                        <a:pt x="506" y="626"/>
                        <a:pt x="506" y="626"/>
                        <a:pt x="506" y="626"/>
                      </a:cubicBezTo>
                      <a:cubicBezTo>
                        <a:pt x="516" y="640"/>
                        <a:pt x="527" y="652"/>
                        <a:pt x="540" y="663"/>
                      </a:cubicBezTo>
                      <a:close/>
                      <a:moveTo>
                        <a:pt x="597" y="659"/>
                      </a:moveTo>
                      <a:cubicBezTo>
                        <a:pt x="584" y="692"/>
                        <a:pt x="584" y="692"/>
                        <a:pt x="584" y="692"/>
                      </a:cubicBezTo>
                      <a:cubicBezTo>
                        <a:pt x="584" y="692"/>
                        <a:pt x="584" y="692"/>
                        <a:pt x="584" y="692"/>
                      </a:cubicBezTo>
                      <a:cubicBezTo>
                        <a:pt x="599" y="698"/>
                        <a:pt x="616" y="701"/>
                        <a:pt x="633" y="701"/>
                      </a:cubicBezTo>
                      <a:cubicBezTo>
                        <a:pt x="635" y="701"/>
                        <a:pt x="636" y="701"/>
                        <a:pt x="637" y="701"/>
                      </a:cubicBezTo>
                      <a:cubicBezTo>
                        <a:pt x="636" y="666"/>
                        <a:pt x="636" y="666"/>
                        <a:pt x="636" y="666"/>
                      </a:cubicBezTo>
                      <a:cubicBezTo>
                        <a:pt x="635" y="666"/>
                        <a:pt x="634" y="666"/>
                        <a:pt x="633" y="666"/>
                      </a:cubicBezTo>
                      <a:cubicBezTo>
                        <a:pt x="620" y="666"/>
                        <a:pt x="609" y="663"/>
                        <a:pt x="597" y="659"/>
                      </a:cubicBezTo>
                      <a:close/>
                      <a:moveTo>
                        <a:pt x="111" y="790"/>
                      </a:moveTo>
                      <a:cubicBezTo>
                        <a:pt x="113" y="784"/>
                        <a:pt x="117" y="769"/>
                        <a:pt x="124" y="748"/>
                      </a:cubicBezTo>
                      <a:cubicBezTo>
                        <a:pt x="90" y="738"/>
                        <a:pt x="90" y="738"/>
                        <a:pt x="90" y="738"/>
                      </a:cubicBezTo>
                      <a:cubicBezTo>
                        <a:pt x="81" y="766"/>
                        <a:pt x="76" y="783"/>
                        <a:pt x="76" y="784"/>
                      </a:cubicBezTo>
                      <a:cubicBezTo>
                        <a:pt x="110" y="793"/>
                        <a:pt x="110" y="793"/>
                        <a:pt x="110" y="793"/>
                      </a:cubicBezTo>
                      <a:cubicBezTo>
                        <a:pt x="110" y="793"/>
                        <a:pt x="111" y="792"/>
                        <a:pt x="111" y="790"/>
                      </a:cubicBezTo>
                      <a:close/>
                      <a:moveTo>
                        <a:pt x="1202" y="786"/>
                      </a:moveTo>
                      <a:cubicBezTo>
                        <a:pt x="1141" y="813"/>
                        <a:pt x="1141" y="813"/>
                        <a:pt x="1141" y="813"/>
                      </a:cubicBezTo>
                      <a:cubicBezTo>
                        <a:pt x="1112" y="865"/>
                        <a:pt x="1112" y="865"/>
                        <a:pt x="1112" y="865"/>
                      </a:cubicBezTo>
                      <a:cubicBezTo>
                        <a:pt x="1237" y="809"/>
                        <a:pt x="1237" y="809"/>
                        <a:pt x="1237" y="809"/>
                      </a:cubicBezTo>
                      <a:cubicBezTo>
                        <a:pt x="1237" y="668"/>
                        <a:pt x="1237" y="668"/>
                        <a:pt x="1237" y="668"/>
                      </a:cubicBezTo>
                      <a:cubicBezTo>
                        <a:pt x="1227" y="685"/>
                        <a:pt x="1214" y="703"/>
                        <a:pt x="1202" y="722"/>
                      </a:cubicBezTo>
                      <a:lnTo>
                        <a:pt x="1202" y="786"/>
                      </a:lnTo>
                      <a:close/>
                      <a:moveTo>
                        <a:pt x="458" y="540"/>
                      </a:moveTo>
                      <a:cubicBezTo>
                        <a:pt x="465" y="555"/>
                        <a:pt x="472" y="570"/>
                        <a:pt x="479" y="584"/>
                      </a:cubicBezTo>
                      <a:cubicBezTo>
                        <a:pt x="510" y="567"/>
                        <a:pt x="510" y="567"/>
                        <a:pt x="510" y="567"/>
                      </a:cubicBezTo>
                      <a:cubicBezTo>
                        <a:pt x="503" y="554"/>
                        <a:pt x="497" y="540"/>
                        <a:pt x="490" y="526"/>
                      </a:cubicBezTo>
                      <a:lnTo>
                        <a:pt x="458" y="540"/>
                      </a:lnTo>
                      <a:close/>
                      <a:moveTo>
                        <a:pt x="689" y="690"/>
                      </a:moveTo>
                      <a:cubicBezTo>
                        <a:pt x="703" y="685"/>
                        <a:pt x="718" y="677"/>
                        <a:pt x="734" y="668"/>
                      </a:cubicBezTo>
                      <a:cubicBezTo>
                        <a:pt x="715" y="638"/>
                        <a:pt x="715" y="638"/>
                        <a:pt x="715" y="638"/>
                      </a:cubicBezTo>
                      <a:cubicBezTo>
                        <a:pt x="701" y="646"/>
                        <a:pt x="688" y="653"/>
                        <a:pt x="676" y="657"/>
                      </a:cubicBezTo>
                      <a:lnTo>
                        <a:pt x="689" y="690"/>
                      </a:lnTo>
                      <a:close/>
                      <a:moveTo>
                        <a:pt x="819" y="191"/>
                      </a:moveTo>
                      <a:cubicBezTo>
                        <a:pt x="418" y="8"/>
                        <a:pt x="418" y="8"/>
                        <a:pt x="418" y="8"/>
                      </a:cubicBezTo>
                      <a:cubicBezTo>
                        <a:pt x="0" y="199"/>
                        <a:pt x="0" y="199"/>
                        <a:pt x="0" y="199"/>
                      </a:cubicBezTo>
                      <a:cubicBezTo>
                        <a:pt x="0" y="1007"/>
                        <a:pt x="0" y="1007"/>
                        <a:pt x="0" y="1007"/>
                      </a:cubicBezTo>
                      <a:cubicBezTo>
                        <a:pt x="418" y="817"/>
                        <a:pt x="418" y="817"/>
                        <a:pt x="418" y="817"/>
                      </a:cubicBezTo>
                      <a:cubicBezTo>
                        <a:pt x="819" y="999"/>
                        <a:pt x="819" y="999"/>
                        <a:pt x="819" y="999"/>
                      </a:cubicBezTo>
                      <a:cubicBezTo>
                        <a:pt x="937" y="945"/>
                        <a:pt x="937" y="945"/>
                        <a:pt x="937" y="945"/>
                      </a:cubicBezTo>
                      <a:cubicBezTo>
                        <a:pt x="920" y="914"/>
                        <a:pt x="920" y="914"/>
                        <a:pt x="920" y="914"/>
                      </a:cubicBezTo>
                      <a:cubicBezTo>
                        <a:pt x="823" y="959"/>
                        <a:pt x="823" y="959"/>
                        <a:pt x="823" y="959"/>
                      </a:cubicBezTo>
                      <a:cubicBezTo>
                        <a:pt x="823" y="751"/>
                        <a:pt x="823" y="751"/>
                        <a:pt x="823" y="751"/>
                      </a:cubicBezTo>
                      <a:cubicBezTo>
                        <a:pt x="821" y="747"/>
                        <a:pt x="818" y="744"/>
                        <a:pt x="815" y="740"/>
                      </a:cubicBezTo>
                      <a:cubicBezTo>
                        <a:pt x="812" y="735"/>
                        <a:pt x="809" y="730"/>
                        <a:pt x="806" y="725"/>
                      </a:cubicBezTo>
                      <a:cubicBezTo>
                        <a:pt x="806" y="955"/>
                        <a:pt x="806" y="955"/>
                        <a:pt x="806" y="955"/>
                      </a:cubicBezTo>
                      <a:cubicBezTo>
                        <a:pt x="427" y="782"/>
                        <a:pt x="427" y="782"/>
                        <a:pt x="427" y="782"/>
                      </a:cubicBezTo>
                      <a:cubicBezTo>
                        <a:pt x="427" y="460"/>
                        <a:pt x="427" y="460"/>
                        <a:pt x="427" y="460"/>
                      </a:cubicBezTo>
                      <a:cubicBezTo>
                        <a:pt x="431" y="472"/>
                        <a:pt x="435" y="484"/>
                        <a:pt x="440" y="496"/>
                      </a:cubicBezTo>
                      <a:cubicBezTo>
                        <a:pt x="473" y="483"/>
                        <a:pt x="473" y="483"/>
                        <a:pt x="473" y="483"/>
                      </a:cubicBezTo>
                      <a:cubicBezTo>
                        <a:pt x="467" y="469"/>
                        <a:pt x="462" y="454"/>
                        <a:pt x="457" y="440"/>
                      </a:cubicBezTo>
                      <a:cubicBezTo>
                        <a:pt x="427" y="450"/>
                        <a:pt x="427" y="450"/>
                        <a:pt x="427" y="450"/>
                      </a:cubicBezTo>
                      <a:cubicBezTo>
                        <a:pt x="427" y="400"/>
                        <a:pt x="427" y="400"/>
                        <a:pt x="427" y="400"/>
                      </a:cubicBezTo>
                      <a:cubicBezTo>
                        <a:pt x="443" y="395"/>
                        <a:pt x="443" y="395"/>
                        <a:pt x="443" y="395"/>
                      </a:cubicBezTo>
                      <a:cubicBezTo>
                        <a:pt x="440" y="386"/>
                        <a:pt x="438" y="378"/>
                        <a:pt x="435" y="369"/>
                      </a:cubicBezTo>
                      <a:cubicBezTo>
                        <a:pt x="433" y="363"/>
                        <a:pt x="433" y="363"/>
                        <a:pt x="433" y="363"/>
                      </a:cubicBezTo>
                      <a:cubicBezTo>
                        <a:pt x="427" y="360"/>
                        <a:pt x="427" y="360"/>
                        <a:pt x="427" y="360"/>
                      </a:cubicBezTo>
                      <a:cubicBezTo>
                        <a:pt x="427" y="359"/>
                        <a:pt x="427" y="359"/>
                        <a:pt x="427" y="359"/>
                      </a:cubicBezTo>
                      <a:cubicBezTo>
                        <a:pt x="427" y="51"/>
                        <a:pt x="427" y="51"/>
                        <a:pt x="427" y="51"/>
                      </a:cubicBezTo>
                      <a:cubicBezTo>
                        <a:pt x="806" y="223"/>
                        <a:pt x="806" y="223"/>
                        <a:pt x="806" y="223"/>
                      </a:cubicBezTo>
                      <a:cubicBezTo>
                        <a:pt x="806" y="346"/>
                        <a:pt x="806" y="346"/>
                        <a:pt x="806" y="346"/>
                      </a:cubicBezTo>
                      <a:cubicBezTo>
                        <a:pt x="811" y="340"/>
                        <a:pt x="817" y="335"/>
                        <a:pt x="823" y="329"/>
                      </a:cubicBezTo>
                      <a:cubicBezTo>
                        <a:pt x="823" y="227"/>
                        <a:pt x="823" y="227"/>
                        <a:pt x="823" y="227"/>
                      </a:cubicBezTo>
                      <a:cubicBezTo>
                        <a:pt x="826" y="226"/>
                        <a:pt x="826" y="226"/>
                        <a:pt x="826" y="226"/>
                      </a:cubicBezTo>
                      <a:cubicBezTo>
                        <a:pt x="1202" y="55"/>
                        <a:pt x="1202" y="55"/>
                        <a:pt x="1202" y="55"/>
                      </a:cubicBezTo>
                      <a:cubicBezTo>
                        <a:pt x="1202" y="348"/>
                        <a:pt x="1202" y="348"/>
                        <a:pt x="1202" y="348"/>
                      </a:cubicBezTo>
                      <a:cubicBezTo>
                        <a:pt x="1215" y="362"/>
                        <a:pt x="1227" y="377"/>
                        <a:pt x="1237" y="394"/>
                      </a:cubicBezTo>
                      <a:cubicBezTo>
                        <a:pt x="1237" y="0"/>
                        <a:pt x="1237" y="0"/>
                        <a:pt x="1237" y="0"/>
                      </a:cubicBezTo>
                      <a:lnTo>
                        <a:pt x="819" y="191"/>
                      </a:lnTo>
                      <a:close/>
                      <a:moveTo>
                        <a:pt x="409" y="351"/>
                      </a:moveTo>
                      <a:cubicBezTo>
                        <a:pt x="408" y="350"/>
                        <a:pt x="407" y="350"/>
                        <a:pt x="406" y="349"/>
                      </a:cubicBezTo>
                      <a:cubicBezTo>
                        <a:pt x="394" y="382"/>
                        <a:pt x="394" y="382"/>
                        <a:pt x="394" y="382"/>
                      </a:cubicBezTo>
                      <a:cubicBezTo>
                        <a:pt x="397" y="384"/>
                        <a:pt x="400" y="385"/>
                        <a:pt x="403" y="387"/>
                      </a:cubicBezTo>
                      <a:cubicBezTo>
                        <a:pt x="405" y="393"/>
                        <a:pt x="407" y="399"/>
                        <a:pt x="409" y="406"/>
                      </a:cubicBezTo>
                      <a:cubicBezTo>
                        <a:pt x="409" y="406"/>
                        <a:pt x="409" y="406"/>
                        <a:pt x="409" y="406"/>
                      </a:cubicBezTo>
                      <a:cubicBezTo>
                        <a:pt x="409" y="782"/>
                        <a:pt x="409" y="782"/>
                        <a:pt x="409" y="782"/>
                      </a:cubicBezTo>
                      <a:cubicBezTo>
                        <a:pt x="35" y="953"/>
                        <a:pt x="35" y="953"/>
                        <a:pt x="35" y="953"/>
                      </a:cubicBezTo>
                      <a:cubicBezTo>
                        <a:pt x="35" y="221"/>
                        <a:pt x="35" y="221"/>
                        <a:pt x="35" y="221"/>
                      </a:cubicBezTo>
                      <a:cubicBezTo>
                        <a:pt x="409" y="51"/>
                        <a:pt x="409" y="51"/>
                        <a:pt x="409" y="51"/>
                      </a:cubicBezTo>
                      <a:lnTo>
                        <a:pt x="409" y="35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rgbClr val="222223"/>
                    </a:solidFill>
                    <a:effectLst/>
                    <a:uLnTx/>
                    <a:uFillTx/>
                    <a:latin typeface="Segoe UI"/>
                  </a:endParaRPr>
                </a:p>
              </p:txBody>
            </p:sp>
            <p:sp>
              <p:nvSpPr>
                <p:cNvPr id="101" name="Freeform 126">
                  <a:extLst>
                    <a:ext uri="{FF2B5EF4-FFF2-40B4-BE49-F238E27FC236}">
                      <a16:creationId xmlns:a16="http://schemas.microsoft.com/office/drawing/2014/main" id="{330BA402-E899-4523-BC65-0855FCCA35D7}"/>
                    </a:ext>
                  </a:extLst>
                </p:cNvPr>
                <p:cNvSpPr>
                  <a:spLocks noEditPoints="1"/>
                </p:cNvSpPr>
                <p:nvPr/>
              </p:nvSpPr>
              <p:spPr bwMode="auto">
                <a:xfrm>
                  <a:off x="5595938" y="3651250"/>
                  <a:ext cx="285750" cy="419100"/>
                </a:xfrm>
                <a:custGeom>
                  <a:avLst/>
                  <a:gdLst/>
                  <a:ahLst/>
                  <a:cxnLst>
                    <a:cxn ang="0">
                      <a:pos x="247" y="0"/>
                    </a:cxn>
                    <a:cxn ang="0">
                      <a:pos x="0" y="247"/>
                    </a:cxn>
                    <a:cxn ang="0">
                      <a:pos x="20" y="344"/>
                    </a:cxn>
                    <a:cxn ang="0">
                      <a:pos x="127" y="517"/>
                    </a:cxn>
                    <a:cxn ang="0">
                      <a:pos x="232" y="711"/>
                    </a:cxn>
                    <a:cxn ang="0">
                      <a:pos x="262" y="711"/>
                    </a:cxn>
                    <a:cxn ang="0">
                      <a:pos x="368" y="517"/>
                    </a:cxn>
                    <a:cxn ang="0">
                      <a:pos x="474" y="344"/>
                    </a:cxn>
                    <a:cxn ang="0">
                      <a:pos x="494" y="247"/>
                    </a:cxn>
                    <a:cxn ang="0">
                      <a:pos x="247" y="0"/>
                    </a:cxn>
                    <a:cxn ang="0">
                      <a:pos x="247" y="365"/>
                    </a:cxn>
                    <a:cxn ang="0">
                      <a:pos x="129" y="247"/>
                    </a:cxn>
                    <a:cxn ang="0">
                      <a:pos x="247" y="128"/>
                    </a:cxn>
                    <a:cxn ang="0">
                      <a:pos x="366" y="247"/>
                    </a:cxn>
                    <a:cxn ang="0">
                      <a:pos x="247" y="365"/>
                    </a:cxn>
                  </a:cxnLst>
                  <a:rect l="0" t="0" r="r" b="b"/>
                  <a:pathLst>
                    <a:path w="494" h="726">
                      <a:moveTo>
                        <a:pt x="247" y="0"/>
                      </a:moveTo>
                      <a:cubicBezTo>
                        <a:pt x="111" y="0"/>
                        <a:pt x="0" y="110"/>
                        <a:pt x="0" y="247"/>
                      </a:cubicBezTo>
                      <a:cubicBezTo>
                        <a:pt x="0" y="281"/>
                        <a:pt x="8" y="314"/>
                        <a:pt x="20" y="344"/>
                      </a:cubicBezTo>
                      <a:cubicBezTo>
                        <a:pt x="42" y="395"/>
                        <a:pt x="99" y="466"/>
                        <a:pt x="127" y="517"/>
                      </a:cubicBezTo>
                      <a:cubicBezTo>
                        <a:pt x="232" y="711"/>
                        <a:pt x="232" y="711"/>
                        <a:pt x="232" y="711"/>
                      </a:cubicBezTo>
                      <a:cubicBezTo>
                        <a:pt x="241" y="726"/>
                        <a:pt x="254" y="726"/>
                        <a:pt x="262" y="711"/>
                      </a:cubicBezTo>
                      <a:cubicBezTo>
                        <a:pt x="368" y="517"/>
                        <a:pt x="368" y="517"/>
                        <a:pt x="368" y="517"/>
                      </a:cubicBezTo>
                      <a:cubicBezTo>
                        <a:pt x="395" y="466"/>
                        <a:pt x="453" y="395"/>
                        <a:pt x="474" y="344"/>
                      </a:cubicBezTo>
                      <a:cubicBezTo>
                        <a:pt x="487" y="314"/>
                        <a:pt x="494" y="281"/>
                        <a:pt x="494" y="247"/>
                      </a:cubicBezTo>
                      <a:cubicBezTo>
                        <a:pt x="494" y="110"/>
                        <a:pt x="384" y="0"/>
                        <a:pt x="247" y="0"/>
                      </a:cubicBezTo>
                      <a:close/>
                      <a:moveTo>
                        <a:pt x="247" y="365"/>
                      </a:moveTo>
                      <a:cubicBezTo>
                        <a:pt x="182" y="365"/>
                        <a:pt x="129" y="312"/>
                        <a:pt x="129" y="247"/>
                      </a:cubicBezTo>
                      <a:cubicBezTo>
                        <a:pt x="129" y="181"/>
                        <a:pt x="182" y="128"/>
                        <a:pt x="247" y="128"/>
                      </a:cubicBezTo>
                      <a:cubicBezTo>
                        <a:pt x="313" y="128"/>
                        <a:pt x="366" y="181"/>
                        <a:pt x="366" y="247"/>
                      </a:cubicBezTo>
                      <a:cubicBezTo>
                        <a:pt x="366" y="312"/>
                        <a:pt x="313" y="365"/>
                        <a:pt x="247" y="365"/>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rgbClr val="222223"/>
                    </a:solidFill>
                    <a:effectLst/>
                    <a:uLnTx/>
                    <a:uFillTx/>
                    <a:latin typeface="Segoe UI"/>
                  </a:endParaRPr>
                </a:p>
              </p:txBody>
            </p:sp>
          </p:grpSp>
        </p:grpSp>
        <p:grpSp>
          <p:nvGrpSpPr>
            <p:cNvPr id="69" name="Group 136">
              <a:extLst>
                <a:ext uri="{FF2B5EF4-FFF2-40B4-BE49-F238E27FC236}">
                  <a16:creationId xmlns:a16="http://schemas.microsoft.com/office/drawing/2014/main" id="{F1A5A6C0-4E60-424E-B7D2-9C1940E4380C}"/>
                </a:ext>
              </a:extLst>
            </p:cNvPr>
            <p:cNvGrpSpPr>
              <a:grpSpLocks noChangeAspect="1"/>
            </p:cNvGrpSpPr>
            <p:nvPr/>
          </p:nvGrpSpPr>
          <p:grpSpPr>
            <a:xfrm>
              <a:off x="1191385" y="2561645"/>
              <a:ext cx="1334817" cy="1334817"/>
              <a:chOff x="7908925" y="0"/>
              <a:chExt cx="1235075" cy="1235075"/>
            </a:xfrm>
          </p:grpSpPr>
          <p:sp>
            <p:nvSpPr>
              <p:cNvPr id="95" name="Freeform 69">
                <a:extLst>
                  <a:ext uri="{FF2B5EF4-FFF2-40B4-BE49-F238E27FC236}">
                    <a16:creationId xmlns:a16="http://schemas.microsoft.com/office/drawing/2014/main" id="{6C69219F-6819-446B-95C8-3FDBE85AEE80}"/>
                  </a:ext>
                </a:extLst>
              </p:cNvPr>
              <p:cNvSpPr>
                <a:spLocks/>
              </p:cNvSpPr>
              <p:nvPr/>
            </p:nvSpPr>
            <p:spPr bwMode="auto">
              <a:xfrm>
                <a:off x="7908925" y="0"/>
                <a:ext cx="1235075" cy="1235075"/>
              </a:xfrm>
              <a:custGeom>
                <a:avLst/>
                <a:gdLst/>
                <a:ahLst/>
                <a:cxnLst>
                  <a:cxn ang="0">
                    <a:pos x="1283" y="641"/>
                  </a:cxn>
                  <a:cxn ang="0">
                    <a:pos x="1283" y="641"/>
                  </a:cxn>
                  <a:cxn ang="0">
                    <a:pos x="641" y="1283"/>
                  </a:cxn>
                  <a:cxn ang="0">
                    <a:pos x="0" y="641"/>
                  </a:cxn>
                  <a:cxn ang="0">
                    <a:pos x="641" y="0"/>
                  </a:cxn>
                  <a:cxn ang="0">
                    <a:pos x="1283" y="641"/>
                  </a:cxn>
                </a:cxnLst>
                <a:rect l="0" t="0" r="r" b="b"/>
                <a:pathLst>
                  <a:path w="1283" h="1283">
                    <a:moveTo>
                      <a:pt x="1283" y="641"/>
                    </a:moveTo>
                    <a:lnTo>
                      <a:pt x="1283" y="641"/>
                    </a:lnTo>
                    <a:cubicBezTo>
                      <a:pt x="1283" y="995"/>
                      <a:pt x="996" y="1283"/>
                      <a:pt x="641" y="1283"/>
                    </a:cubicBezTo>
                    <a:cubicBezTo>
                      <a:pt x="287" y="1283"/>
                      <a:pt x="0" y="995"/>
                      <a:pt x="0" y="641"/>
                    </a:cubicBezTo>
                    <a:cubicBezTo>
                      <a:pt x="0" y="286"/>
                      <a:pt x="287" y="0"/>
                      <a:pt x="641" y="0"/>
                    </a:cubicBezTo>
                    <a:cubicBezTo>
                      <a:pt x="996" y="0"/>
                      <a:pt x="1283" y="286"/>
                      <a:pt x="1283" y="641"/>
                    </a:cubicBezTo>
                    <a:close/>
                  </a:path>
                </a:pathLst>
              </a:custGeom>
              <a:solidFill>
                <a:srgbClr val="A1C46B"/>
              </a:solidFill>
              <a:ln w="0">
                <a:no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222223"/>
                  </a:solidFill>
                  <a:effectLst/>
                  <a:uLnTx/>
                  <a:uFillTx/>
                  <a:latin typeface="Segoe UI"/>
                </a:endParaRPr>
              </a:p>
            </p:txBody>
          </p:sp>
          <p:sp>
            <p:nvSpPr>
              <p:cNvPr id="96" name="Freeform 70">
                <a:extLst>
                  <a:ext uri="{FF2B5EF4-FFF2-40B4-BE49-F238E27FC236}">
                    <a16:creationId xmlns:a16="http://schemas.microsoft.com/office/drawing/2014/main" id="{2B862886-6A27-499C-96D3-48E1EB2498B0}"/>
                  </a:ext>
                </a:extLst>
              </p:cNvPr>
              <p:cNvSpPr>
                <a:spLocks/>
              </p:cNvSpPr>
              <p:nvPr/>
            </p:nvSpPr>
            <p:spPr bwMode="auto">
              <a:xfrm>
                <a:off x="8147050" y="115887"/>
                <a:ext cx="819150" cy="1119188"/>
              </a:xfrm>
              <a:custGeom>
                <a:avLst/>
                <a:gdLst/>
                <a:ahLst/>
                <a:cxnLst>
                  <a:cxn ang="0">
                    <a:pos x="820" y="600"/>
                  </a:cxn>
                  <a:cxn ang="0">
                    <a:pos x="820" y="600"/>
                  </a:cxn>
                  <a:cxn ang="0">
                    <a:pos x="761" y="510"/>
                  </a:cxn>
                  <a:cxn ang="0">
                    <a:pos x="738" y="426"/>
                  </a:cxn>
                  <a:cxn ang="0">
                    <a:pos x="476" y="75"/>
                  </a:cxn>
                  <a:cxn ang="0">
                    <a:pos x="30" y="298"/>
                  </a:cxn>
                  <a:cxn ang="0">
                    <a:pos x="44" y="560"/>
                  </a:cxn>
                  <a:cxn ang="0">
                    <a:pos x="114" y="849"/>
                  </a:cxn>
                  <a:cxn ang="0">
                    <a:pos x="13" y="1038"/>
                  </a:cxn>
                  <a:cxn ang="0">
                    <a:pos x="393" y="1163"/>
                  </a:cxn>
                  <a:cxn ang="0">
                    <a:pos x="503" y="1153"/>
                  </a:cxn>
                  <a:cxn ang="0">
                    <a:pos x="510" y="944"/>
                  </a:cxn>
                  <a:cxn ang="0">
                    <a:pos x="561" y="914"/>
                  </a:cxn>
                  <a:cxn ang="0">
                    <a:pos x="679" y="922"/>
                  </a:cxn>
                  <a:cxn ang="0">
                    <a:pos x="749" y="859"/>
                  </a:cxn>
                  <a:cxn ang="0">
                    <a:pos x="739" y="821"/>
                  </a:cxn>
                  <a:cxn ang="0">
                    <a:pos x="747" y="786"/>
                  </a:cxn>
                  <a:cxn ang="0">
                    <a:pos x="755" y="752"/>
                  </a:cxn>
                  <a:cxn ang="0">
                    <a:pos x="762" y="708"/>
                  </a:cxn>
                  <a:cxn ang="0">
                    <a:pos x="772" y="661"/>
                  </a:cxn>
                  <a:cxn ang="0">
                    <a:pos x="820" y="600"/>
                  </a:cxn>
                </a:cxnLst>
                <a:rect l="0" t="0" r="r" b="b"/>
                <a:pathLst>
                  <a:path w="850" h="1163">
                    <a:moveTo>
                      <a:pt x="820" y="600"/>
                    </a:moveTo>
                    <a:lnTo>
                      <a:pt x="820" y="600"/>
                    </a:lnTo>
                    <a:cubicBezTo>
                      <a:pt x="790" y="550"/>
                      <a:pt x="771" y="521"/>
                      <a:pt x="761" y="510"/>
                    </a:cubicBezTo>
                    <a:cubicBezTo>
                      <a:pt x="751" y="498"/>
                      <a:pt x="731" y="464"/>
                      <a:pt x="738" y="426"/>
                    </a:cubicBezTo>
                    <a:cubicBezTo>
                      <a:pt x="744" y="389"/>
                      <a:pt x="737" y="149"/>
                      <a:pt x="476" y="75"/>
                    </a:cubicBezTo>
                    <a:cubicBezTo>
                      <a:pt x="215" y="0"/>
                      <a:pt x="59" y="207"/>
                      <a:pt x="30" y="298"/>
                    </a:cubicBezTo>
                    <a:cubicBezTo>
                      <a:pt x="0" y="389"/>
                      <a:pt x="24" y="505"/>
                      <a:pt x="44" y="560"/>
                    </a:cubicBezTo>
                    <a:cubicBezTo>
                      <a:pt x="64" y="615"/>
                      <a:pt x="157" y="727"/>
                      <a:pt x="114" y="849"/>
                    </a:cubicBezTo>
                    <a:cubicBezTo>
                      <a:pt x="93" y="909"/>
                      <a:pt x="52" y="979"/>
                      <a:pt x="13" y="1038"/>
                    </a:cubicBezTo>
                    <a:cubicBezTo>
                      <a:pt x="120" y="1116"/>
                      <a:pt x="251" y="1163"/>
                      <a:pt x="393" y="1163"/>
                    </a:cubicBezTo>
                    <a:cubicBezTo>
                      <a:pt x="431" y="1163"/>
                      <a:pt x="468" y="1159"/>
                      <a:pt x="503" y="1153"/>
                    </a:cubicBezTo>
                    <a:cubicBezTo>
                      <a:pt x="497" y="1111"/>
                      <a:pt x="486" y="1010"/>
                      <a:pt x="510" y="944"/>
                    </a:cubicBezTo>
                    <a:cubicBezTo>
                      <a:pt x="521" y="917"/>
                      <a:pt x="539" y="912"/>
                      <a:pt x="561" y="914"/>
                    </a:cubicBezTo>
                    <a:cubicBezTo>
                      <a:pt x="582" y="915"/>
                      <a:pt x="661" y="922"/>
                      <a:pt x="679" y="922"/>
                    </a:cubicBezTo>
                    <a:cubicBezTo>
                      <a:pt x="696" y="922"/>
                      <a:pt x="750" y="910"/>
                      <a:pt x="749" y="859"/>
                    </a:cubicBezTo>
                    <a:cubicBezTo>
                      <a:pt x="746" y="836"/>
                      <a:pt x="741" y="829"/>
                      <a:pt x="739" y="821"/>
                    </a:cubicBezTo>
                    <a:cubicBezTo>
                      <a:pt x="738" y="813"/>
                      <a:pt x="741" y="793"/>
                      <a:pt x="747" y="786"/>
                    </a:cubicBezTo>
                    <a:cubicBezTo>
                      <a:pt x="754" y="778"/>
                      <a:pt x="759" y="764"/>
                      <a:pt x="755" y="752"/>
                    </a:cubicBezTo>
                    <a:cubicBezTo>
                      <a:pt x="755" y="752"/>
                      <a:pt x="771" y="730"/>
                      <a:pt x="762" y="708"/>
                    </a:cubicBezTo>
                    <a:cubicBezTo>
                      <a:pt x="753" y="687"/>
                      <a:pt x="749" y="664"/>
                      <a:pt x="772" y="661"/>
                    </a:cubicBezTo>
                    <a:cubicBezTo>
                      <a:pt x="794" y="658"/>
                      <a:pt x="850" y="650"/>
                      <a:pt x="820" y="600"/>
                    </a:cubicBezTo>
                    <a:close/>
                  </a:path>
                </a:pathLst>
              </a:custGeom>
              <a:solidFill>
                <a:srgbClr val="FEFEFE"/>
              </a:solidFill>
              <a:ln w="0">
                <a:no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222223"/>
                  </a:solidFill>
                  <a:effectLst/>
                  <a:uLnTx/>
                  <a:uFillTx/>
                  <a:latin typeface="Segoe UI"/>
                </a:endParaRPr>
              </a:p>
            </p:txBody>
          </p:sp>
          <p:sp>
            <p:nvSpPr>
              <p:cNvPr id="97" name="Freeform 71">
                <a:extLst>
                  <a:ext uri="{FF2B5EF4-FFF2-40B4-BE49-F238E27FC236}">
                    <a16:creationId xmlns:a16="http://schemas.microsoft.com/office/drawing/2014/main" id="{3CF4A3F5-75B6-4C06-8DBF-DAEB0DBFCE13}"/>
                  </a:ext>
                </a:extLst>
              </p:cNvPr>
              <p:cNvSpPr>
                <a:spLocks/>
              </p:cNvSpPr>
              <p:nvPr/>
            </p:nvSpPr>
            <p:spPr bwMode="auto">
              <a:xfrm>
                <a:off x="8256588" y="90487"/>
                <a:ext cx="409575" cy="517525"/>
              </a:xfrm>
              <a:custGeom>
                <a:avLst/>
                <a:gdLst/>
                <a:ahLst/>
                <a:cxnLst>
                  <a:cxn ang="0">
                    <a:pos x="398" y="252"/>
                  </a:cxn>
                  <a:cxn ang="0">
                    <a:pos x="398" y="252"/>
                  </a:cxn>
                  <a:cxn ang="0">
                    <a:pos x="306" y="286"/>
                  </a:cxn>
                  <a:cxn ang="0">
                    <a:pos x="201" y="0"/>
                  </a:cxn>
                  <a:cxn ang="0">
                    <a:pos x="6" y="72"/>
                  </a:cxn>
                  <a:cxn ang="0">
                    <a:pos x="111" y="358"/>
                  </a:cxn>
                  <a:cxn ang="0">
                    <a:pos x="20" y="391"/>
                  </a:cxn>
                  <a:cxn ang="0">
                    <a:pos x="19" y="420"/>
                  </a:cxn>
                  <a:cxn ang="0">
                    <a:pos x="258" y="530"/>
                  </a:cxn>
                  <a:cxn ang="0">
                    <a:pos x="307" y="512"/>
                  </a:cxn>
                  <a:cxn ang="0">
                    <a:pos x="417" y="273"/>
                  </a:cxn>
                  <a:cxn ang="0">
                    <a:pos x="398" y="252"/>
                  </a:cxn>
                </a:cxnLst>
                <a:rect l="0" t="0" r="r" b="b"/>
                <a:pathLst>
                  <a:path w="426" h="538">
                    <a:moveTo>
                      <a:pt x="398" y="252"/>
                    </a:moveTo>
                    <a:lnTo>
                      <a:pt x="398" y="252"/>
                    </a:lnTo>
                    <a:lnTo>
                      <a:pt x="306" y="286"/>
                    </a:lnTo>
                    <a:lnTo>
                      <a:pt x="201" y="0"/>
                    </a:lnTo>
                    <a:lnTo>
                      <a:pt x="6" y="72"/>
                    </a:lnTo>
                    <a:lnTo>
                      <a:pt x="111" y="358"/>
                    </a:lnTo>
                    <a:lnTo>
                      <a:pt x="20" y="391"/>
                    </a:lnTo>
                    <a:cubicBezTo>
                      <a:pt x="1" y="398"/>
                      <a:pt x="0" y="411"/>
                      <a:pt x="19" y="420"/>
                    </a:cubicBezTo>
                    <a:lnTo>
                      <a:pt x="258" y="530"/>
                    </a:lnTo>
                    <a:cubicBezTo>
                      <a:pt x="276" y="538"/>
                      <a:pt x="298" y="530"/>
                      <a:pt x="307" y="512"/>
                    </a:cubicBezTo>
                    <a:lnTo>
                      <a:pt x="417" y="273"/>
                    </a:lnTo>
                    <a:cubicBezTo>
                      <a:pt x="426" y="255"/>
                      <a:pt x="417" y="245"/>
                      <a:pt x="398" y="252"/>
                    </a:cubicBezTo>
                    <a:close/>
                  </a:path>
                </a:pathLst>
              </a:custGeom>
              <a:solidFill>
                <a:srgbClr val="A1C46B"/>
              </a:solidFill>
              <a:ln w="0">
                <a:no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222223"/>
                  </a:solidFill>
                  <a:effectLst/>
                  <a:uLnTx/>
                  <a:uFillTx/>
                  <a:latin typeface="Segoe UI"/>
                </a:endParaRPr>
              </a:p>
            </p:txBody>
          </p:sp>
        </p:grpSp>
        <p:grpSp>
          <p:nvGrpSpPr>
            <p:cNvPr id="70" name="Group 69">
              <a:extLst>
                <a:ext uri="{FF2B5EF4-FFF2-40B4-BE49-F238E27FC236}">
                  <a16:creationId xmlns:a16="http://schemas.microsoft.com/office/drawing/2014/main" id="{18A8291A-3869-48AF-B1EF-2C0441D918EC}"/>
                </a:ext>
              </a:extLst>
            </p:cNvPr>
            <p:cNvGrpSpPr/>
            <p:nvPr/>
          </p:nvGrpSpPr>
          <p:grpSpPr>
            <a:xfrm>
              <a:off x="590838" y="4419886"/>
              <a:ext cx="2589634" cy="155078"/>
              <a:chOff x="3582449" y="3913859"/>
              <a:chExt cx="2589634" cy="155078"/>
            </a:xfrm>
          </p:grpSpPr>
          <p:cxnSp>
            <p:nvCxnSpPr>
              <p:cNvPr id="93" name="Straight Connector 92">
                <a:extLst>
                  <a:ext uri="{FF2B5EF4-FFF2-40B4-BE49-F238E27FC236}">
                    <a16:creationId xmlns:a16="http://schemas.microsoft.com/office/drawing/2014/main" id="{A9EB1E69-9D05-45DD-8C54-0872E2F75D41}"/>
                  </a:ext>
                </a:extLst>
              </p:cNvPr>
              <p:cNvCxnSpPr/>
              <p:nvPr/>
            </p:nvCxnSpPr>
            <p:spPr>
              <a:xfrm>
                <a:off x="3582449" y="3928640"/>
                <a:ext cx="2589634" cy="0"/>
              </a:xfrm>
              <a:prstGeom prst="line">
                <a:avLst/>
              </a:prstGeom>
              <a:noFill/>
              <a:ln w="38100" cap="flat" cmpd="sng" algn="ctr">
                <a:solidFill>
                  <a:srgbClr val="FF585D"/>
                </a:solidFill>
                <a:prstDash val="solid"/>
              </a:ln>
              <a:effectLst/>
            </p:spPr>
          </p:cxnSp>
          <p:cxnSp>
            <p:nvCxnSpPr>
              <p:cNvPr id="94" name="Straight Connector 93">
                <a:extLst>
                  <a:ext uri="{FF2B5EF4-FFF2-40B4-BE49-F238E27FC236}">
                    <a16:creationId xmlns:a16="http://schemas.microsoft.com/office/drawing/2014/main" id="{022FA5EB-0132-4AC2-8D7A-5EF57620C83A}"/>
                  </a:ext>
                </a:extLst>
              </p:cNvPr>
              <p:cNvCxnSpPr/>
              <p:nvPr/>
            </p:nvCxnSpPr>
            <p:spPr>
              <a:xfrm flipV="1">
                <a:off x="4883663" y="3913859"/>
                <a:ext cx="0" cy="155078"/>
              </a:xfrm>
              <a:prstGeom prst="line">
                <a:avLst/>
              </a:prstGeom>
              <a:noFill/>
              <a:ln w="38100" cap="flat" cmpd="sng" algn="ctr">
                <a:solidFill>
                  <a:srgbClr val="FF585D"/>
                </a:solidFill>
                <a:prstDash val="solid"/>
              </a:ln>
              <a:effectLst/>
            </p:spPr>
          </p:cxnSp>
        </p:grpSp>
        <p:sp>
          <p:nvSpPr>
            <p:cNvPr id="71" name="Rectangle 70">
              <a:extLst>
                <a:ext uri="{FF2B5EF4-FFF2-40B4-BE49-F238E27FC236}">
                  <a16:creationId xmlns:a16="http://schemas.microsoft.com/office/drawing/2014/main" id="{D8D15DE4-66B6-4DA4-ABD7-F0EF4316F8A9}"/>
                </a:ext>
              </a:extLst>
            </p:cNvPr>
            <p:cNvSpPr/>
            <p:nvPr/>
          </p:nvSpPr>
          <p:spPr>
            <a:xfrm>
              <a:off x="667199" y="4737480"/>
              <a:ext cx="2606106" cy="1006681"/>
            </a:xfrm>
            <a:prstGeom prst="rect">
              <a:avLst/>
            </a:prstGeom>
          </p:spPr>
          <p:txBody>
            <a:bodyPr wrap="square" lIns="72000" rIns="7200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srgbClr val="FF585D"/>
                  </a:solidFill>
                  <a:effectLst/>
                  <a:uLnTx/>
                  <a:uFillTx/>
                  <a:latin typeface="Segoe UI"/>
                </a:rPr>
                <a:t>Ethnography:- Participant led observational method (n=18 men, 12 HIV-</a:t>
              </a:r>
              <a:r>
                <a:rPr kumimoji="0" lang="en-GB" sz="1100" b="1" i="0" u="none" strike="noStrike" kern="0" cap="none" spc="0" normalizeH="0" baseline="0" noProof="0" dirty="0" err="1">
                  <a:ln>
                    <a:noFill/>
                  </a:ln>
                  <a:solidFill>
                    <a:srgbClr val="FF585D"/>
                  </a:solidFill>
                  <a:effectLst/>
                  <a:uLnTx/>
                  <a:uFillTx/>
                  <a:latin typeface="Segoe UI"/>
                </a:rPr>
                <a:t>ve</a:t>
              </a:r>
              <a:r>
                <a:rPr kumimoji="0" lang="en-GB" sz="1100" b="1" i="0" u="none" strike="noStrike" kern="0" cap="none" spc="0" normalizeH="0" baseline="0" noProof="0" dirty="0">
                  <a:ln>
                    <a:noFill/>
                  </a:ln>
                  <a:solidFill>
                    <a:srgbClr val="FF585D"/>
                  </a:solidFill>
                  <a:effectLst/>
                  <a:uLnTx/>
                  <a:uFillTx/>
                  <a:latin typeface="Segoe UI"/>
                </a:rPr>
                <a:t> and 6 HIV +</a:t>
              </a:r>
              <a:r>
                <a:rPr kumimoji="0" lang="en-GB" sz="1100" b="1" i="0" u="none" strike="noStrike" kern="0" cap="none" spc="0" normalizeH="0" baseline="0" noProof="0" dirty="0" err="1">
                  <a:ln>
                    <a:noFill/>
                  </a:ln>
                  <a:solidFill>
                    <a:srgbClr val="FF585D"/>
                  </a:solidFill>
                  <a:effectLst/>
                  <a:uLnTx/>
                  <a:uFillTx/>
                  <a:latin typeface="Segoe UI"/>
                </a:rPr>
                <a:t>ve</a:t>
              </a:r>
              <a:r>
                <a:rPr kumimoji="0" lang="en-GB" sz="1100" b="1" i="0" u="none" strike="noStrike" kern="0" cap="none" spc="0" normalizeH="0" baseline="0" noProof="0" dirty="0">
                  <a:ln>
                    <a:noFill/>
                  </a:ln>
                  <a:solidFill>
                    <a:srgbClr val="FF585D"/>
                  </a:solidFill>
                  <a:effectLst/>
                  <a:uLnTx/>
                  <a:uFillTx/>
                  <a:latin typeface="Segoe UI"/>
                </a:rPr>
                <a:t>; n=4 HCWs))</a:t>
              </a:r>
              <a:endParaRPr kumimoji="0" lang="en-GB" sz="1100" b="0" i="0" u="none" strike="noStrike" kern="0" cap="none" spc="0" normalizeH="0" baseline="0" noProof="0" dirty="0">
                <a:ln>
                  <a:noFill/>
                </a:ln>
                <a:solidFill>
                  <a:srgbClr val="FF585D"/>
                </a:solidFill>
                <a:effectLst/>
                <a:uLnTx/>
                <a:uFillTx/>
                <a:latin typeface="Segoe UI"/>
              </a:endParaRPr>
            </a:p>
          </p:txBody>
        </p:sp>
        <p:cxnSp>
          <p:nvCxnSpPr>
            <p:cNvPr id="72" name="Straight Connector 71">
              <a:extLst>
                <a:ext uri="{FF2B5EF4-FFF2-40B4-BE49-F238E27FC236}">
                  <a16:creationId xmlns:a16="http://schemas.microsoft.com/office/drawing/2014/main" id="{7634ED67-7D70-434F-A6D4-371E658B6225}"/>
                </a:ext>
              </a:extLst>
            </p:cNvPr>
            <p:cNvCxnSpPr/>
            <p:nvPr/>
          </p:nvCxnSpPr>
          <p:spPr>
            <a:xfrm>
              <a:off x="6506517" y="4419886"/>
              <a:ext cx="2589634" cy="0"/>
            </a:xfrm>
            <a:prstGeom prst="line">
              <a:avLst/>
            </a:prstGeom>
            <a:noFill/>
            <a:ln w="38100" cap="flat" cmpd="sng" algn="ctr">
              <a:solidFill>
                <a:srgbClr val="71B2C9"/>
              </a:solidFill>
              <a:prstDash val="solid"/>
            </a:ln>
            <a:effectLst/>
          </p:spPr>
        </p:cxnSp>
        <p:cxnSp>
          <p:nvCxnSpPr>
            <p:cNvPr id="73" name="Straight Connector 72">
              <a:extLst>
                <a:ext uri="{FF2B5EF4-FFF2-40B4-BE49-F238E27FC236}">
                  <a16:creationId xmlns:a16="http://schemas.microsoft.com/office/drawing/2014/main" id="{2D25BFB4-AE17-4990-8463-0C312E7E486D}"/>
                </a:ext>
              </a:extLst>
            </p:cNvPr>
            <p:cNvCxnSpPr/>
            <p:nvPr/>
          </p:nvCxnSpPr>
          <p:spPr>
            <a:xfrm flipV="1">
              <a:off x="7807731" y="4405105"/>
              <a:ext cx="0" cy="155078"/>
            </a:xfrm>
            <a:prstGeom prst="line">
              <a:avLst/>
            </a:prstGeom>
            <a:noFill/>
            <a:ln w="38100" cap="flat" cmpd="sng" algn="ctr">
              <a:solidFill>
                <a:srgbClr val="71B2C9"/>
              </a:solidFill>
              <a:prstDash val="solid"/>
            </a:ln>
            <a:effectLst/>
          </p:spPr>
        </p:cxnSp>
        <p:grpSp>
          <p:nvGrpSpPr>
            <p:cNvPr id="74" name="Group 73">
              <a:extLst>
                <a:ext uri="{FF2B5EF4-FFF2-40B4-BE49-F238E27FC236}">
                  <a16:creationId xmlns:a16="http://schemas.microsoft.com/office/drawing/2014/main" id="{A5C0DEF3-2478-4A33-81AF-F517B0483632}"/>
                </a:ext>
              </a:extLst>
            </p:cNvPr>
            <p:cNvGrpSpPr/>
            <p:nvPr/>
          </p:nvGrpSpPr>
          <p:grpSpPr>
            <a:xfrm>
              <a:off x="6503863" y="2254166"/>
              <a:ext cx="2600657" cy="2070268"/>
              <a:chOff x="6503863" y="2254166"/>
              <a:chExt cx="2600657" cy="2070268"/>
            </a:xfrm>
          </p:grpSpPr>
          <p:grpSp>
            <p:nvGrpSpPr>
              <p:cNvPr id="87" name="Group 86">
                <a:extLst>
                  <a:ext uri="{FF2B5EF4-FFF2-40B4-BE49-F238E27FC236}">
                    <a16:creationId xmlns:a16="http://schemas.microsoft.com/office/drawing/2014/main" id="{492037FD-1E01-42CE-B336-148CF989822F}"/>
                  </a:ext>
                </a:extLst>
              </p:cNvPr>
              <p:cNvGrpSpPr/>
              <p:nvPr/>
            </p:nvGrpSpPr>
            <p:grpSpPr>
              <a:xfrm>
                <a:off x="6503863" y="2254166"/>
                <a:ext cx="2600657" cy="2070268"/>
                <a:chOff x="565698" y="2797780"/>
                <a:chExt cx="2600657" cy="2070268"/>
              </a:xfrm>
              <a:solidFill>
                <a:srgbClr val="71B2C9"/>
              </a:solidFill>
            </p:grpSpPr>
            <p:sp>
              <p:nvSpPr>
                <p:cNvPr id="89" name="Rectangle 88">
                  <a:hlinkClick r:id="" action="ppaction://noaction"/>
                  <a:extLst>
                    <a:ext uri="{FF2B5EF4-FFF2-40B4-BE49-F238E27FC236}">
                      <a16:creationId xmlns:a16="http://schemas.microsoft.com/office/drawing/2014/main" id="{69D7F9E9-0826-4DCD-8570-1EEDACDBD9DE}"/>
                    </a:ext>
                  </a:extLst>
                </p:cNvPr>
                <p:cNvSpPr/>
                <p:nvPr/>
              </p:nvSpPr>
              <p:spPr>
                <a:xfrm>
                  <a:off x="565698" y="2797780"/>
                  <a:ext cx="2600657" cy="2070268"/>
                </a:xfrm>
                <a:prstGeom prst="rect">
                  <a:avLst/>
                </a:prstGeom>
                <a:grpFill/>
                <a:ln w="9525" cap="flat" cmpd="sng" algn="ctr">
                  <a:noFill/>
                  <a:prstDash val="solid"/>
                  <a:miter lim="800000"/>
                </a:ln>
                <a:effectLst/>
              </p:spPr>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050" b="1" i="0" u="none" strike="noStrike" kern="0" cap="none" spc="0" normalizeH="0" baseline="0" noProof="0" dirty="0">
                    <a:ln>
                      <a:noFill/>
                    </a:ln>
                    <a:solidFill>
                      <a:prstClr val="white"/>
                    </a:solidFill>
                    <a:effectLst/>
                    <a:uLnTx/>
                    <a:uFillTx/>
                    <a:latin typeface="Segoe UI"/>
                    <a:ea typeface="+mn-ea"/>
                    <a:cs typeface="+mn-cs"/>
                  </a:endParaRPr>
                </a:p>
              </p:txBody>
            </p:sp>
            <p:grpSp>
              <p:nvGrpSpPr>
                <p:cNvPr id="90" name="Group 89">
                  <a:extLst>
                    <a:ext uri="{FF2B5EF4-FFF2-40B4-BE49-F238E27FC236}">
                      <a16:creationId xmlns:a16="http://schemas.microsoft.com/office/drawing/2014/main" id="{28729E5E-E053-4F48-B959-0AB2BC90A297}"/>
                    </a:ext>
                  </a:extLst>
                </p:cNvPr>
                <p:cNvGrpSpPr>
                  <a:grpSpLocks noChangeAspect="1"/>
                </p:cNvGrpSpPr>
                <p:nvPr/>
              </p:nvGrpSpPr>
              <p:grpSpPr>
                <a:xfrm>
                  <a:off x="917231" y="3081702"/>
                  <a:ext cx="1904344" cy="1499926"/>
                  <a:chOff x="5167313" y="3487738"/>
                  <a:chExt cx="714375" cy="582612"/>
                </a:xfrm>
                <a:grpFill/>
              </p:grpSpPr>
              <p:sp>
                <p:nvSpPr>
                  <p:cNvPr id="91" name="Freeform 125">
                    <a:extLst>
                      <a:ext uri="{FF2B5EF4-FFF2-40B4-BE49-F238E27FC236}">
                        <a16:creationId xmlns:a16="http://schemas.microsoft.com/office/drawing/2014/main" id="{36A252F7-6BA6-4E2F-A3EB-CE724C187AB2}"/>
                      </a:ext>
                    </a:extLst>
                  </p:cNvPr>
                  <p:cNvSpPr>
                    <a:spLocks noEditPoints="1"/>
                  </p:cNvSpPr>
                  <p:nvPr/>
                </p:nvSpPr>
                <p:spPr bwMode="auto">
                  <a:xfrm>
                    <a:off x="5167313" y="3487738"/>
                    <a:ext cx="712788" cy="579438"/>
                  </a:xfrm>
                  <a:custGeom>
                    <a:avLst/>
                    <a:gdLst/>
                    <a:ahLst/>
                    <a:cxnLst>
                      <a:cxn ang="0">
                        <a:pos x="203" y="474"/>
                      </a:cxn>
                      <a:cxn ang="0">
                        <a:pos x="211" y="533"/>
                      </a:cxn>
                      <a:cxn ang="0">
                        <a:pos x="172" y="617"/>
                      </a:cxn>
                      <a:cxn ang="0">
                        <a:pos x="159" y="559"/>
                      </a:cxn>
                      <a:cxn ang="0">
                        <a:pos x="172" y="617"/>
                      </a:cxn>
                      <a:cxn ang="0">
                        <a:pos x="357" y="378"/>
                      </a:cxn>
                      <a:cxn ang="0">
                        <a:pos x="301" y="363"/>
                      </a:cxn>
                      <a:cxn ang="0">
                        <a:pos x="394" y="382"/>
                      </a:cxn>
                      <a:cxn ang="0">
                        <a:pos x="394" y="382"/>
                      </a:cxn>
                      <a:cxn ang="0">
                        <a:pos x="122" y="648"/>
                      </a:cxn>
                      <a:cxn ang="0">
                        <a:pos x="139" y="704"/>
                      </a:cxn>
                      <a:cxn ang="0">
                        <a:pos x="259" y="455"/>
                      </a:cxn>
                      <a:cxn ang="0">
                        <a:pos x="262" y="396"/>
                      </a:cxn>
                      <a:cxn ang="0">
                        <a:pos x="259" y="455"/>
                      </a:cxn>
                      <a:cxn ang="0">
                        <a:pos x="563" y="637"/>
                      </a:cxn>
                      <a:cxn ang="0">
                        <a:pos x="506" y="626"/>
                      </a:cxn>
                      <a:cxn ang="0">
                        <a:pos x="597" y="659"/>
                      </a:cxn>
                      <a:cxn ang="0">
                        <a:pos x="584" y="692"/>
                      </a:cxn>
                      <a:cxn ang="0">
                        <a:pos x="637" y="701"/>
                      </a:cxn>
                      <a:cxn ang="0">
                        <a:pos x="633" y="666"/>
                      </a:cxn>
                      <a:cxn ang="0">
                        <a:pos x="111" y="790"/>
                      </a:cxn>
                      <a:cxn ang="0">
                        <a:pos x="90" y="738"/>
                      </a:cxn>
                      <a:cxn ang="0">
                        <a:pos x="110" y="793"/>
                      </a:cxn>
                      <a:cxn ang="0">
                        <a:pos x="1202" y="786"/>
                      </a:cxn>
                      <a:cxn ang="0">
                        <a:pos x="1112" y="865"/>
                      </a:cxn>
                      <a:cxn ang="0">
                        <a:pos x="1237" y="668"/>
                      </a:cxn>
                      <a:cxn ang="0">
                        <a:pos x="1202" y="786"/>
                      </a:cxn>
                      <a:cxn ang="0">
                        <a:pos x="479" y="584"/>
                      </a:cxn>
                      <a:cxn ang="0">
                        <a:pos x="490" y="526"/>
                      </a:cxn>
                      <a:cxn ang="0">
                        <a:pos x="689" y="690"/>
                      </a:cxn>
                      <a:cxn ang="0">
                        <a:pos x="715" y="638"/>
                      </a:cxn>
                      <a:cxn ang="0">
                        <a:pos x="689" y="690"/>
                      </a:cxn>
                      <a:cxn ang="0">
                        <a:pos x="418" y="8"/>
                      </a:cxn>
                      <a:cxn ang="0">
                        <a:pos x="0" y="1007"/>
                      </a:cxn>
                      <a:cxn ang="0">
                        <a:pos x="819" y="999"/>
                      </a:cxn>
                      <a:cxn ang="0">
                        <a:pos x="920" y="914"/>
                      </a:cxn>
                      <a:cxn ang="0">
                        <a:pos x="823" y="751"/>
                      </a:cxn>
                      <a:cxn ang="0">
                        <a:pos x="806" y="725"/>
                      </a:cxn>
                      <a:cxn ang="0">
                        <a:pos x="427" y="782"/>
                      </a:cxn>
                      <a:cxn ang="0">
                        <a:pos x="440" y="496"/>
                      </a:cxn>
                      <a:cxn ang="0">
                        <a:pos x="457" y="440"/>
                      </a:cxn>
                      <a:cxn ang="0">
                        <a:pos x="427" y="400"/>
                      </a:cxn>
                      <a:cxn ang="0">
                        <a:pos x="435" y="369"/>
                      </a:cxn>
                      <a:cxn ang="0">
                        <a:pos x="427" y="360"/>
                      </a:cxn>
                      <a:cxn ang="0">
                        <a:pos x="427" y="51"/>
                      </a:cxn>
                      <a:cxn ang="0">
                        <a:pos x="806" y="346"/>
                      </a:cxn>
                      <a:cxn ang="0">
                        <a:pos x="823" y="227"/>
                      </a:cxn>
                      <a:cxn ang="0">
                        <a:pos x="1202" y="55"/>
                      </a:cxn>
                      <a:cxn ang="0">
                        <a:pos x="1237" y="394"/>
                      </a:cxn>
                      <a:cxn ang="0">
                        <a:pos x="819" y="191"/>
                      </a:cxn>
                      <a:cxn ang="0">
                        <a:pos x="406" y="349"/>
                      </a:cxn>
                      <a:cxn ang="0">
                        <a:pos x="403" y="387"/>
                      </a:cxn>
                      <a:cxn ang="0">
                        <a:pos x="409" y="406"/>
                      </a:cxn>
                      <a:cxn ang="0">
                        <a:pos x="35" y="953"/>
                      </a:cxn>
                      <a:cxn ang="0">
                        <a:pos x="409" y="51"/>
                      </a:cxn>
                    </a:cxnLst>
                    <a:rect l="0" t="0" r="r" b="b"/>
                    <a:pathLst>
                      <a:path w="1237" h="1007">
                        <a:moveTo>
                          <a:pt x="234" y="493"/>
                        </a:moveTo>
                        <a:cubicBezTo>
                          <a:pt x="203" y="474"/>
                          <a:pt x="203" y="474"/>
                          <a:pt x="203" y="474"/>
                        </a:cubicBezTo>
                        <a:cubicBezTo>
                          <a:pt x="195" y="488"/>
                          <a:pt x="187" y="502"/>
                          <a:pt x="180" y="516"/>
                        </a:cubicBezTo>
                        <a:cubicBezTo>
                          <a:pt x="211" y="533"/>
                          <a:pt x="211" y="533"/>
                          <a:pt x="211" y="533"/>
                        </a:cubicBezTo>
                        <a:cubicBezTo>
                          <a:pt x="218" y="519"/>
                          <a:pt x="226" y="505"/>
                          <a:pt x="234" y="493"/>
                        </a:cubicBezTo>
                        <a:close/>
                        <a:moveTo>
                          <a:pt x="172" y="617"/>
                        </a:moveTo>
                        <a:cubicBezTo>
                          <a:pt x="178" y="603"/>
                          <a:pt x="184" y="588"/>
                          <a:pt x="191" y="574"/>
                        </a:cubicBezTo>
                        <a:cubicBezTo>
                          <a:pt x="159" y="559"/>
                          <a:pt x="159" y="559"/>
                          <a:pt x="159" y="559"/>
                        </a:cubicBezTo>
                        <a:cubicBezTo>
                          <a:pt x="152" y="574"/>
                          <a:pt x="145" y="589"/>
                          <a:pt x="139" y="603"/>
                        </a:cubicBezTo>
                        <a:cubicBezTo>
                          <a:pt x="172" y="617"/>
                          <a:pt x="172" y="617"/>
                          <a:pt x="172" y="617"/>
                        </a:cubicBezTo>
                        <a:close/>
                        <a:moveTo>
                          <a:pt x="320" y="393"/>
                        </a:moveTo>
                        <a:cubicBezTo>
                          <a:pt x="332" y="385"/>
                          <a:pt x="345" y="380"/>
                          <a:pt x="357" y="378"/>
                        </a:cubicBezTo>
                        <a:cubicBezTo>
                          <a:pt x="351" y="343"/>
                          <a:pt x="351" y="343"/>
                          <a:pt x="351" y="343"/>
                        </a:cubicBezTo>
                        <a:cubicBezTo>
                          <a:pt x="333" y="346"/>
                          <a:pt x="317" y="353"/>
                          <a:pt x="301" y="363"/>
                        </a:cubicBezTo>
                        <a:cubicBezTo>
                          <a:pt x="320" y="393"/>
                          <a:pt x="320" y="393"/>
                          <a:pt x="320" y="393"/>
                        </a:cubicBezTo>
                        <a:close/>
                        <a:moveTo>
                          <a:pt x="394" y="382"/>
                        </a:moveTo>
                        <a:cubicBezTo>
                          <a:pt x="394" y="382"/>
                          <a:pt x="394" y="382"/>
                          <a:pt x="394" y="382"/>
                        </a:cubicBezTo>
                        <a:cubicBezTo>
                          <a:pt x="394" y="382"/>
                          <a:pt x="394" y="382"/>
                          <a:pt x="394" y="382"/>
                        </a:cubicBezTo>
                        <a:close/>
                        <a:moveTo>
                          <a:pt x="155" y="660"/>
                        </a:moveTo>
                        <a:cubicBezTo>
                          <a:pt x="122" y="648"/>
                          <a:pt x="122" y="648"/>
                          <a:pt x="122" y="648"/>
                        </a:cubicBezTo>
                        <a:cubicBezTo>
                          <a:pt x="116" y="663"/>
                          <a:pt x="110" y="678"/>
                          <a:pt x="105" y="692"/>
                        </a:cubicBezTo>
                        <a:cubicBezTo>
                          <a:pt x="139" y="704"/>
                          <a:pt x="139" y="704"/>
                          <a:pt x="139" y="704"/>
                        </a:cubicBezTo>
                        <a:cubicBezTo>
                          <a:pt x="143" y="690"/>
                          <a:pt x="149" y="675"/>
                          <a:pt x="155" y="660"/>
                        </a:cubicBezTo>
                        <a:close/>
                        <a:moveTo>
                          <a:pt x="259" y="455"/>
                        </a:moveTo>
                        <a:cubicBezTo>
                          <a:pt x="268" y="442"/>
                          <a:pt x="278" y="430"/>
                          <a:pt x="287" y="420"/>
                        </a:cubicBezTo>
                        <a:cubicBezTo>
                          <a:pt x="262" y="396"/>
                          <a:pt x="262" y="396"/>
                          <a:pt x="262" y="396"/>
                        </a:cubicBezTo>
                        <a:cubicBezTo>
                          <a:pt x="251" y="407"/>
                          <a:pt x="240" y="420"/>
                          <a:pt x="230" y="434"/>
                        </a:cubicBezTo>
                        <a:cubicBezTo>
                          <a:pt x="259" y="455"/>
                          <a:pt x="259" y="455"/>
                          <a:pt x="259" y="455"/>
                        </a:cubicBezTo>
                        <a:close/>
                        <a:moveTo>
                          <a:pt x="540" y="663"/>
                        </a:moveTo>
                        <a:cubicBezTo>
                          <a:pt x="563" y="637"/>
                          <a:pt x="563" y="637"/>
                          <a:pt x="563" y="637"/>
                        </a:cubicBezTo>
                        <a:cubicBezTo>
                          <a:pt x="553" y="628"/>
                          <a:pt x="543" y="617"/>
                          <a:pt x="534" y="605"/>
                        </a:cubicBezTo>
                        <a:cubicBezTo>
                          <a:pt x="506" y="626"/>
                          <a:pt x="506" y="626"/>
                          <a:pt x="506" y="626"/>
                        </a:cubicBezTo>
                        <a:cubicBezTo>
                          <a:pt x="516" y="640"/>
                          <a:pt x="527" y="652"/>
                          <a:pt x="540" y="663"/>
                        </a:cubicBezTo>
                        <a:close/>
                        <a:moveTo>
                          <a:pt x="597" y="659"/>
                        </a:moveTo>
                        <a:cubicBezTo>
                          <a:pt x="584" y="692"/>
                          <a:pt x="584" y="692"/>
                          <a:pt x="584" y="692"/>
                        </a:cubicBezTo>
                        <a:cubicBezTo>
                          <a:pt x="584" y="692"/>
                          <a:pt x="584" y="692"/>
                          <a:pt x="584" y="692"/>
                        </a:cubicBezTo>
                        <a:cubicBezTo>
                          <a:pt x="599" y="698"/>
                          <a:pt x="616" y="701"/>
                          <a:pt x="633" y="701"/>
                        </a:cubicBezTo>
                        <a:cubicBezTo>
                          <a:pt x="635" y="701"/>
                          <a:pt x="636" y="701"/>
                          <a:pt x="637" y="701"/>
                        </a:cubicBezTo>
                        <a:cubicBezTo>
                          <a:pt x="636" y="666"/>
                          <a:pt x="636" y="666"/>
                          <a:pt x="636" y="666"/>
                        </a:cubicBezTo>
                        <a:cubicBezTo>
                          <a:pt x="635" y="666"/>
                          <a:pt x="634" y="666"/>
                          <a:pt x="633" y="666"/>
                        </a:cubicBezTo>
                        <a:cubicBezTo>
                          <a:pt x="620" y="666"/>
                          <a:pt x="609" y="663"/>
                          <a:pt x="597" y="659"/>
                        </a:cubicBezTo>
                        <a:close/>
                        <a:moveTo>
                          <a:pt x="111" y="790"/>
                        </a:moveTo>
                        <a:cubicBezTo>
                          <a:pt x="113" y="784"/>
                          <a:pt x="117" y="769"/>
                          <a:pt x="124" y="748"/>
                        </a:cubicBezTo>
                        <a:cubicBezTo>
                          <a:pt x="90" y="738"/>
                          <a:pt x="90" y="738"/>
                          <a:pt x="90" y="738"/>
                        </a:cubicBezTo>
                        <a:cubicBezTo>
                          <a:pt x="81" y="766"/>
                          <a:pt x="76" y="783"/>
                          <a:pt x="76" y="784"/>
                        </a:cubicBezTo>
                        <a:cubicBezTo>
                          <a:pt x="110" y="793"/>
                          <a:pt x="110" y="793"/>
                          <a:pt x="110" y="793"/>
                        </a:cubicBezTo>
                        <a:cubicBezTo>
                          <a:pt x="110" y="793"/>
                          <a:pt x="111" y="792"/>
                          <a:pt x="111" y="790"/>
                        </a:cubicBezTo>
                        <a:close/>
                        <a:moveTo>
                          <a:pt x="1202" y="786"/>
                        </a:moveTo>
                        <a:cubicBezTo>
                          <a:pt x="1141" y="813"/>
                          <a:pt x="1141" y="813"/>
                          <a:pt x="1141" y="813"/>
                        </a:cubicBezTo>
                        <a:cubicBezTo>
                          <a:pt x="1112" y="865"/>
                          <a:pt x="1112" y="865"/>
                          <a:pt x="1112" y="865"/>
                        </a:cubicBezTo>
                        <a:cubicBezTo>
                          <a:pt x="1237" y="809"/>
                          <a:pt x="1237" y="809"/>
                          <a:pt x="1237" y="809"/>
                        </a:cubicBezTo>
                        <a:cubicBezTo>
                          <a:pt x="1237" y="668"/>
                          <a:pt x="1237" y="668"/>
                          <a:pt x="1237" y="668"/>
                        </a:cubicBezTo>
                        <a:cubicBezTo>
                          <a:pt x="1227" y="685"/>
                          <a:pt x="1214" y="703"/>
                          <a:pt x="1202" y="722"/>
                        </a:cubicBezTo>
                        <a:lnTo>
                          <a:pt x="1202" y="786"/>
                        </a:lnTo>
                        <a:close/>
                        <a:moveTo>
                          <a:pt x="458" y="540"/>
                        </a:moveTo>
                        <a:cubicBezTo>
                          <a:pt x="465" y="555"/>
                          <a:pt x="472" y="570"/>
                          <a:pt x="479" y="584"/>
                        </a:cubicBezTo>
                        <a:cubicBezTo>
                          <a:pt x="510" y="567"/>
                          <a:pt x="510" y="567"/>
                          <a:pt x="510" y="567"/>
                        </a:cubicBezTo>
                        <a:cubicBezTo>
                          <a:pt x="503" y="554"/>
                          <a:pt x="497" y="540"/>
                          <a:pt x="490" y="526"/>
                        </a:cubicBezTo>
                        <a:lnTo>
                          <a:pt x="458" y="540"/>
                        </a:lnTo>
                        <a:close/>
                        <a:moveTo>
                          <a:pt x="689" y="690"/>
                        </a:moveTo>
                        <a:cubicBezTo>
                          <a:pt x="703" y="685"/>
                          <a:pt x="718" y="677"/>
                          <a:pt x="734" y="668"/>
                        </a:cubicBezTo>
                        <a:cubicBezTo>
                          <a:pt x="715" y="638"/>
                          <a:pt x="715" y="638"/>
                          <a:pt x="715" y="638"/>
                        </a:cubicBezTo>
                        <a:cubicBezTo>
                          <a:pt x="701" y="646"/>
                          <a:pt x="688" y="653"/>
                          <a:pt x="676" y="657"/>
                        </a:cubicBezTo>
                        <a:lnTo>
                          <a:pt x="689" y="690"/>
                        </a:lnTo>
                        <a:close/>
                        <a:moveTo>
                          <a:pt x="819" y="191"/>
                        </a:moveTo>
                        <a:cubicBezTo>
                          <a:pt x="418" y="8"/>
                          <a:pt x="418" y="8"/>
                          <a:pt x="418" y="8"/>
                        </a:cubicBezTo>
                        <a:cubicBezTo>
                          <a:pt x="0" y="199"/>
                          <a:pt x="0" y="199"/>
                          <a:pt x="0" y="199"/>
                        </a:cubicBezTo>
                        <a:cubicBezTo>
                          <a:pt x="0" y="1007"/>
                          <a:pt x="0" y="1007"/>
                          <a:pt x="0" y="1007"/>
                        </a:cubicBezTo>
                        <a:cubicBezTo>
                          <a:pt x="418" y="817"/>
                          <a:pt x="418" y="817"/>
                          <a:pt x="418" y="817"/>
                        </a:cubicBezTo>
                        <a:cubicBezTo>
                          <a:pt x="819" y="999"/>
                          <a:pt x="819" y="999"/>
                          <a:pt x="819" y="999"/>
                        </a:cubicBezTo>
                        <a:cubicBezTo>
                          <a:pt x="937" y="945"/>
                          <a:pt x="937" y="945"/>
                          <a:pt x="937" y="945"/>
                        </a:cubicBezTo>
                        <a:cubicBezTo>
                          <a:pt x="920" y="914"/>
                          <a:pt x="920" y="914"/>
                          <a:pt x="920" y="914"/>
                        </a:cubicBezTo>
                        <a:cubicBezTo>
                          <a:pt x="823" y="959"/>
                          <a:pt x="823" y="959"/>
                          <a:pt x="823" y="959"/>
                        </a:cubicBezTo>
                        <a:cubicBezTo>
                          <a:pt x="823" y="751"/>
                          <a:pt x="823" y="751"/>
                          <a:pt x="823" y="751"/>
                        </a:cubicBezTo>
                        <a:cubicBezTo>
                          <a:pt x="821" y="747"/>
                          <a:pt x="818" y="744"/>
                          <a:pt x="815" y="740"/>
                        </a:cubicBezTo>
                        <a:cubicBezTo>
                          <a:pt x="812" y="735"/>
                          <a:pt x="809" y="730"/>
                          <a:pt x="806" y="725"/>
                        </a:cubicBezTo>
                        <a:cubicBezTo>
                          <a:pt x="806" y="955"/>
                          <a:pt x="806" y="955"/>
                          <a:pt x="806" y="955"/>
                        </a:cubicBezTo>
                        <a:cubicBezTo>
                          <a:pt x="427" y="782"/>
                          <a:pt x="427" y="782"/>
                          <a:pt x="427" y="782"/>
                        </a:cubicBezTo>
                        <a:cubicBezTo>
                          <a:pt x="427" y="460"/>
                          <a:pt x="427" y="460"/>
                          <a:pt x="427" y="460"/>
                        </a:cubicBezTo>
                        <a:cubicBezTo>
                          <a:pt x="431" y="472"/>
                          <a:pt x="435" y="484"/>
                          <a:pt x="440" y="496"/>
                        </a:cubicBezTo>
                        <a:cubicBezTo>
                          <a:pt x="473" y="483"/>
                          <a:pt x="473" y="483"/>
                          <a:pt x="473" y="483"/>
                        </a:cubicBezTo>
                        <a:cubicBezTo>
                          <a:pt x="467" y="469"/>
                          <a:pt x="462" y="454"/>
                          <a:pt x="457" y="440"/>
                        </a:cubicBezTo>
                        <a:cubicBezTo>
                          <a:pt x="427" y="450"/>
                          <a:pt x="427" y="450"/>
                          <a:pt x="427" y="450"/>
                        </a:cubicBezTo>
                        <a:cubicBezTo>
                          <a:pt x="427" y="400"/>
                          <a:pt x="427" y="400"/>
                          <a:pt x="427" y="400"/>
                        </a:cubicBezTo>
                        <a:cubicBezTo>
                          <a:pt x="443" y="395"/>
                          <a:pt x="443" y="395"/>
                          <a:pt x="443" y="395"/>
                        </a:cubicBezTo>
                        <a:cubicBezTo>
                          <a:pt x="440" y="386"/>
                          <a:pt x="438" y="378"/>
                          <a:pt x="435" y="369"/>
                        </a:cubicBezTo>
                        <a:cubicBezTo>
                          <a:pt x="433" y="363"/>
                          <a:pt x="433" y="363"/>
                          <a:pt x="433" y="363"/>
                        </a:cubicBezTo>
                        <a:cubicBezTo>
                          <a:pt x="427" y="360"/>
                          <a:pt x="427" y="360"/>
                          <a:pt x="427" y="360"/>
                        </a:cubicBezTo>
                        <a:cubicBezTo>
                          <a:pt x="427" y="359"/>
                          <a:pt x="427" y="359"/>
                          <a:pt x="427" y="359"/>
                        </a:cubicBezTo>
                        <a:cubicBezTo>
                          <a:pt x="427" y="51"/>
                          <a:pt x="427" y="51"/>
                          <a:pt x="427" y="51"/>
                        </a:cubicBezTo>
                        <a:cubicBezTo>
                          <a:pt x="806" y="223"/>
                          <a:pt x="806" y="223"/>
                          <a:pt x="806" y="223"/>
                        </a:cubicBezTo>
                        <a:cubicBezTo>
                          <a:pt x="806" y="346"/>
                          <a:pt x="806" y="346"/>
                          <a:pt x="806" y="346"/>
                        </a:cubicBezTo>
                        <a:cubicBezTo>
                          <a:pt x="811" y="340"/>
                          <a:pt x="817" y="335"/>
                          <a:pt x="823" y="329"/>
                        </a:cubicBezTo>
                        <a:cubicBezTo>
                          <a:pt x="823" y="227"/>
                          <a:pt x="823" y="227"/>
                          <a:pt x="823" y="227"/>
                        </a:cubicBezTo>
                        <a:cubicBezTo>
                          <a:pt x="826" y="226"/>
                          <a:pt x="826" y="226"/>
                          <a:pt x="826" y="226"/>
                        </a:cubicBezTo>
                        <a:cubicBezTo>
                          <a:pt x="1202" y="55"/>
                          <a:pt x="1202" y="55"/>
                          <a:pt x="1202" y="55"/>
                        </a:cubicBezTo>
                        <a:cubicBezTo>
                          <a:pt x="1202" y="348"/>
                          <a:pt x="1202" y="348"/>
                          <a:pt x="1202" y="348"/>
                        </a:cubicBezTo>
                        <a:cubicBezTo>
                          <a:pt x="1215" y="362"/>
                          <a:pt x="1227" y="377"/>
                          <a:pt x="1237" y="394"/>
                        </a:cubicBezTo>
                        <a:cubicBezTo>
                          <a:pt x="1237" y="0"/>
                          <a:pt x="1237" y="0"/>
                          <a:pt x="1237" y="0"/>
                        </a:cubicBezTo>
                        <a:lnTo>
                          <a:pt x="819" y="191"/>
                        </a:lnTo>
                        <a:close/>
                        <a:moveTo>
                          <a:pt x="409" y="351"/>
                        </a:moveTo>
                        <a:cubicBezTo>
                          <a:pt x="408" y="350"/>
                          <a:pt x="407" y="350"/>
                          <a:pt x="406" y="349"/>
                        </a:cubicBezTo>
                        <a:cubicBezTo>
                          <a:pt x="394" y="382"/>
                          <a:pt x="394" y="382"/>
                          <a:pt x="394" y="382"/>
                        </a:cubicBezTo>
                        <a:cubicBezTo>
                          <a:pt x="397" y="384"/>
                          <a:pt x="400" y="385"/>
                          <a:pt x="403" y="387"/>
                        </a:cubicBezTo>
                        <a:cubicBezTo>
                          <a:pt x="405" y="393"/>
                          <a:pt x="407" y="399"/>
                          <a:pt x="409" y="406"/>
                        </a:cubicBezTo>
                        <a:cubicBezTo>
                          <a:pt x="409" y="406"/>
                          <a:pt x="409" y="406"/>
                          <a:pt x="409" y="406"/>
                        </a:cubicBezTo>
                        <a:cubicBezTo>
                          <a:pt x="409" y="782"/>
                          <a:pt x="409" y="782"/>
                          <a:pt x="409" y="782"/>
                        </a:cubicBezTo>
                        <a:cubicBezTo>
                          <a:pt x="35" y="953"/>
                          <a:pt x="35" y="953"/>
                          <a:pt x="35" y="953"/>
                        </a:cubicBezTo>
                        <a:cubicBezTo>
                          <a:pt x="35" y="221"/>
                          <a:pt x="35" y="221"/>
                          <a:pt x="35" y="221"/>
                        </a:cubicBezTo>
                        <a:cubicBezTo>
                          <a:pt x="409" y="51"/>
                          <a:pt x="409" y="51"/>
                          <a:pt x="409" y="51"/>
                        </a:cubicBezTo>
                        <a:lnTo>
                          <a:pt x="409" y="35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rgbClr val="222223"/>
                      </a:solidFill>
                      <a:effectLst/>
                      <a:uLnTx/>
                      <a:uFillTx/>
                      <a:latin typeface="Segoe UI"/>
                    </a:endParaRPr>
                  </a:p>
                </p:txBody>
              </p:sp>
              <p:sp>
                <p:nvSpPr>
                  <p:cNvPr id="92" name="Freeform 126">
                    <a:extLst>
                      <a:ext uri="{FF2B5EF4-FFF2-40B4-BE49-F238E27FC236}">
                        <a16:creationId xmlns:a16="http://schemas.microsoft.com/office/drawing/2014/main" id="{5D146650-7218-4DDC-AB3B-E12C9E590B08}"/>
                      </a:ext>
                    </a:extLst>
                  </p:cNvPr>
                  <p:cNvSpPr>
                    <a:spLocks noEditPoints="1"/>
                  </p:cNvSpPr>
                  <p:nvPr/>
                </p:nvSpPr>
                <p:spPr bwMode="auto">
                  <a:xfrm>
                    <a:off x="5595938" y="3651250"/>
                    <a:ext cx="285750" cy="419100"/>
                  </a:xfrm>
                  <a:custGeom>
                    <a:avLst/>
                    <a:gdLst/>
                    <a:ahLst/>
                    <a:cxnLst>
                      <a:cxn ang="0">
                        <a:pos x="247" y="0"/>
                      </a:cxn>
                      <a:cxn ang="0">
                        <a:pos x="0" y="247"/>
                      </a:cxn>
                      <a:cxn ang="0">
                        <a:pos x="20" y="344"/>
                      </a:cxn>
                      <a:cxn ang="0">
                        <a:pos x="127" y="517"/>
                      </a:cxn>
                      <a:cxn ang="0">
                        <a:pos x="232" y="711"/>
                      </a:cxn>
                      <a:cxn ang="0">
                        <a:pos x="262" y="711"/>
                      </a:cxn>
                      <a:cxn ang="0">
                        <a:pos x="368" y="517"/>
                      </a:cxn>
                      <a:cxn ang="0">
                        <a:pos x="474" y="344"/>
                      </a:cxn>
                      <a:cxn ang="0">
                        <a:pos x="494" y="247"/>
                      </a:cxn>
                      <a:cxn ang="0">
                        <a:pos x="247" y="0"/>
                      </a:cxn>
                      <a:cxn ang="0">
                        <a:pos x="247" y="365"/>
                      </a:cxn>
                      <a:cxn ang="0">
                        <a:pos x="129" y="247"/>
                      </a:cxn>
                      <a:cxn ang="0">
                        <a:pos x="247" y="128"/>
                      </a:cxn>
                      <a:cxn ang="0">
                        <a:pos x="366" y="247"/>
                      </a:cxn>
                      <a:cxn ang="0">
                        <a:pos x="247" y="365"/>
                      </a:cxn>
                    </a:cxnLst>
                    <a:rect l="0" t="0" r="r" b="b"/>
                    <a:pathLst>
                      <a:path w="494" h="726">
                        <a:moveTo>
                          <a:pt x="247" y="0"/>
                        </a:moveTo>
                        <a:cubicBezTo>
                          <a:pt x="111" y="0"/>
                          <a:pt x="0" y="110"/>
                          <a:pt x="0" y="247"/>
                        </a:cubicBezTo>
                        <a:cubicBezTo>
                          <a:pt x="0" y="281"/>
                          <a:pt x="8" y="314"/>
                          <a:pt x="20" y="344"/>
                        </a:cubicBezTo>
                        <a:cubicBezTo>
                          <a:pt x="42" y="395"/>
                          <a:pt x="99" y="466"/>
                          <a:pt x="127" y="517"/>
                        </a:cubicBezTo>
                        <a:cubicBezTo>
                          <a:pt x="232" y="711"/>
                          <a:pt x="232" y="711"/>
                          <a:pt x="232" y="711"/>
                        </a:cubicBezTo>
                        <a:cubicBezTo>
                          <a:pt x="241" y="726"/>
                          <a:pt x="254" y="726"/>
                          <a:pt x="262" y="711"/>
                        </a:cubicBezTo>
                        <a:cubicBezTo>
                          <a:pt x="368" y="517"/>
                          <a:pt x="368" y="517"/>
                          <a:pt x="368" y="517"/>
                        </a:cubicBezTo>
                        <a:cubicBezTo>
                          <a:pt x="395" y="466"/>
                          <a:pt x="453" y="395"/>
                          <a:pt x="474" y="344"/>
                        </a:cubicBezTo>
                        <a:cubicBezTo>
                          <a:pt x="487" y="314"/>
                          <a:pt x="494" y="281"/>
                          <a:pt x="494" y="247"/>
                        </a:cubicBezTo>
                        <a:cubicBezTo>
                          <a:pt x="494" y="110"/>
                          <a:pt x="384" y="0"/>
                          <a:pt x="247" y="0"/>
                        </a:cubicBezTo>
                        <a:close/>
                        <a:moveTo>
                          <a:pt x="247" y="365"/>
                        </a:moveTo>
                        <a:cubicBezTo>
                          <a:pt x="182" y="365"/>
                          <a:pt x="129" y="312"/>
                          <a:pt x="129" y="247"/>
                        </a:cubicBezTo>
                        <a:cubicBezTo>
                          <a:pt x="129" y="181"/>
                          <a:pt x="182" y="128"/>
                          <a:pt x="247" y="128"/>
                        </a:cubicBezTo>
                        <a:cubicBezTo>
                          <a:pt x="313" y="128"/>
                          <a:pt x="366" y="181"/>
                          <a:pt x="366" y="247"/>
                        </a:cubicBezTo>
                        <a:cubicBezTo>
                          <a:pt x="366" y="312"/>
                          <a:pt x="313" y="365"/>
                          <a:pt x="247" y="365"/>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rgbClr val="222223"/>
                      </a:solidFill>
                      <a:effectLst/>
                      <a:uLnTx/>
                      <a:uFillTx/>
                      <a:latin typeface="Segoe UI"/>
                    </a:endParaRPr>
                  </a:p>
                </p:txBody>
              </p:sp>
            </p:grpSp>
          </p:grpSp>
          <p:pic>
            <p:nvPicPr>
              <p:cNvPr id="88" name="Picture 6" descr="Image result for pie chart icon">
                <a:extLst>
                  <a:ext uri="{FF2B5EF4-FFF2-40B4-BE49-F238E27FC236}">
                    <a16:creationId xmlns:a16="http://schemas.microsoft.com/office/drawing/2014/main" id="{53CD8CCA-C28D-43C4-82B6-AC7D2A099D1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41816" y="2521059"/>
                <a:ext cx="1475006" cy="1475007"/>
              </a:xfrm>
              <a:prstGeom prst="rect">
                <a:avLst/>
              </a:prstGeom>
              <a:noFill/>
              <a:extLst>
                <a:ext uri="{909E8E84-426E-40DD-AFC4-6F175D3DCCD1}">
                  <a14:hiddenFill xmlns:a14="http://schemas.microsoft.com/office/drawing/2010/main">
                    <a:solidFill>
                      <a:srgbClr val="FFFFFF"/>
                    </a:solidFill>
                  </a14:hiddenFill>
                </a:ext>
              </a:extLst>
            </p:spPr>
          </p:pic>
        </p:grpSp>
        <p:sp>
          <p:nvSpPr>
            <p:cNvPr id="75" name="Rectangle 74">
              <a:extLst>
                <a:ext uri="{FF2B5EF4-FFF2-40B4-BE49-F238E27FC236}">
                  <a16:creationId xmlns:a16="http://schemas.microsoft.com/office/drawing/2014/main" id="{9EE4D0CF-A589-45D0-B99E-812736809AA8}"/>
                </a:ext>
              </a:extLst>
            </p:cNvPr>
            <p:cNvSpPr/>
            <p:nvPr/>
          </p:nvSpPr>
          <p:spPr>
            <a:xfrm>
              <a:off x="6476266" y="4790100"/>
              <a:ext cx="2606106" cy="1006681"/>
            </a:xfrm>
            <a:prstGeom prst="rect">
              <a:avLst/>
            </a:prstGeom>
          </p:spPr>
          <p:txBody>
            <a:bodyPr wrap="square" lIns="72000" rIns="7200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srgbClr val="71B2C9">
                      <a:lumMod val="75000"/>
                    </a:srgbClr>
                  </a:solidFill>
                  <a:effectLst/>
                  <a:uLnTx/>
                  <a:uFillTx/>
                  <a:latin typeface="Segoe UI"/>
                </a:rPr>
                <a:t>Segmentation:- Quantifying journeys and clustering different group pathways (n=2000 men)  </a:t>
              </a:r>
              <a:endParaRPr kumimoji="0" lang="en-GB" sz="1100" b="0" i="0" u="none" strike="noStrike" kern="0" cap="none" spc="0" normalizeH="0" baseline="0" noProof="0" dirty="0">
                <a:ln>
                  <a:noFill/>
                </a:ln>
                <a:solidFill>
                  <a:srgbClr val="71B2C9">
                    <a:lumMod val="75000"/>
                  </a:srgbClr>
                </a:solidFill>
                <a:effectLst/>
                <a:uLnTx/>
                <a:uFillTx/>
                <a:latin typeface="Segoe UI"/>
              </a:endParaRPr>
            </a:p>
          </p:txBody>
        </p:sp>
        <p:grpSp>
          <p:nvGrpSpPr>
            <p:cNvPr id="76" name="Group 75">
              <a:extLst>
                <a:ext uri="{FF2B5EF4-FFF2-40B4-BE49-F238E27FC236}">
                  <a16:creationId xmlns:a16="http://schemas.microsoft.com/office/drawing/2014/main" id="{3937690D-6045-425C-879C-70B72281A1F5}"/>
                </a:ext>
              </a:extLst>
            </p:cNvPr>
            <p:cNvGrpSpPr/>
            <p:nvPr/>
          </p:nvGrpSpPr>
          <p:grpSpPr>
            <a:xfrm>
              <a:off x="9666807" y="2277723"/>
              <a:ext cx="2600657" cy="2070268"/>
              <a:chOff x="565698" y="2797780"/>
              <a:chExt cx="2600657" cy="2070268"/>
            </a:xfrm>
            <a:solidFill>
              <a:srgbClr val="373739"/>
            </a:solidFill>
          </p:grpSpPr>
          <p:sp>
            <p:nvSpPr>
              <p:cNvPr id="83" name="Rectangle 82">
                <a:hlinkClick r:id="" action="ppaction://noaction"/>
                <a:extLst>
                  <a:ext uri="{FF2B5EF4-FFF2-40B4-BE49-F238E27FC236}">
                    <a16:creationId xmlns:a16="http://schemas.microsoft.com/office/drawing/2014/main" id="{C3A23770-EF66-4C87-B5C5-D3AE69EF75CF}"/>
                  </a:ext>
                </a:extLst>
              </p:cNvPr>
              <p:cNvSpPr/>
              <p:nvPr/>
            </p:nvSpPr>
            <p:spPr>
              <a:xfrm>
                <a:off x="565698" y="2797780"/>
                <a:ext cx="2600657" cy="2070268"/>
              </a:xfrm>
              <a:prstGeom prst="rect">
                <a:avLst/>
              </a:prstGeom>
              <a:grpFill/>
              <a:ln w="9525" cap="flat" cmpd="sng" algn="ctr">
                <a:noFill/>
                <a:prstDash val="solid"/>
                <a:miter lim="800000"/>
              </a:ln>
              <a:effectLst/>
            </p:spPr>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050" b="1" i="0" u="none" strike="noStrike" kern="0" cap="none" spc="0" normalizeH="0" baseline="0" noProof="0" dirty="0">
                  <a:ln>
                    <a:noFill/>
                  </a:ln>
                  <a:solidFill>
                    <a:prstClr val="white"/>
                  </a:solidFill>
                  <a:effectLst/>
                  <a:uLnTx/>
                  <a:uFillTx/>
                  <a:latin typeface="Segoe UI"/>
                  <a:ea typeface="+mn-ea"/>
                  <a:cs typeface="+mn-cs"/>
                </a:endParaRPr>
              </a:p>
            </p:txBody>
          </p:sp>
          <p:grpSp>
            <p:nvGrpSpPr>
              <p:cNvPr id="84" name="Group 83">
                <a:extLst>
                  <a:ext uri="{FF2B5EF4-FFF2-40B4-BE49-F238E27FC236}">
                    <a16:creationId xmlns:a16="http://schemas.microsoft.com/office/drawing/2014/main" id="{BEE99F38-E822-4671-ADFA-0DEECD1245E2}"/>
                  </a:ext>
                </a:extLst>
              </p:cNvPr>
              <p:cNvGrpSpPr>
                <a:grpSpLocks noChangeAspect="1"/>
              </p:cNvGrpSpPr>
              <p:nvPr/>
            </p:nvGrpSpPr>
            <p:grpSpPr>
              <a:xfrm>
                <a:off x="917231" y="3081702"/>
                <a:ext cx="1904344" cy="1499926"/>
                <a:chOff x="5167313" y="3487738"/>
                <a:chExt cx="714375" cy="582612"/>
              </a:xfrm>
              <a:grpFill/>
            </p:grpSpPr>
            <p:sp>
              <p:nvSpPr>
                <p:cNvPr id="85" name="Freeform 125">
                  <a:extLst>
                    <a:ext uri="{FF2B5EF4-FFF2-40B4-BE49-F238E27FC236}">
                      <a16:creationId xmlns:a16="http://schemas.microsoft.com/office/drawing/2014/main" id="{97F6D590-58C2-4731-A5EC-60526BC0B6D6}"/>
                    </a:ext>
                  </a:extLst>
                </p:cNvPr>
                <p:cNvSpPr>
                  <a:spLocks noEditPoints="1"/>
                </p:cNvSpPr>
                <p:nvPr/>
              </p:nvSpPr>
              <p:spPr bwMode="auto">
                <a:xfrm>
                  <a:off x="5167313" y="3487738"/>
                  <a:ext cx="712788" cy="579438"/>
                </a:xfrm>
                <a:custGeom>
                  <a:avLst/>
                  <a:gdLst/>
                  <a:ahLst/>
                  <a:cxnLst>
                    <a:cxn ang="0">
                      <a:pos x="203" y="474"/>
                    </a:cxn>
                    <a:cxn ang="0">
                      <a:pos x="211" y="533"/>
                    </a:cxn>
                    <a:cxn ang="0">
                      <a:pos x="172" y="617"/>
                    </a:cxn>
                    <a:cxn ang="0">
                      <a:pos x="159" y="559"/>
                    </a:cxn>
                    <a:cxn ang="0">
                      <a:pos x="172" y="617"/>
                    </a:cxn>
                    <a:cxn ang="0">
                      <a:pos x="357" y="378"/>
                    </a:cxn>
                    <a:cxn ang="0">
                      <a:pos x="301" y="363"/>
                    </a:cxn>
                    <a:cxn ang="0">
                      <a:pos x="394" y="382"/>
                    </a:cxn>
                    <a:cxn ang="0">
                      <a:pos x="394" y="382"/>
                    </a:cxn>
                    <a:cxn ang="0">
                      <a:pos x="122" y="648"/>
                    </a:cxn>
                    <a:cxn ang="0">
                      <a:pos x="139" y="704"/>
                    </a:cxn>
                    <a:cxn ang="0">
                      <a:pos x="259" y="455"/>
                    </a:cxn>
                    <a:cxn ang="0">
                      <a:pos x="262" y="396"/>
                    </a:cxn>
                    <a:cxn ang="0">
                      <a:pos x="259" y="455"/>
                    </a:cxn>
                    <a:cxn ang="0">
                      <a:pos x="563" y="637"/>
                    </a:cxn>
                    <a:cxn ang="0">
                      <a:pos x="506" y="626"/>
                    </a:cxn>
                    <a:cxn ang="0">
                      <a:pos x="597" y="659"/>
                    </a:cxn>
                    <a:cxn ang="0">
                      <a:pos x="584" y="692"/>
                    </a:cxn>
                    <a:cxn ang="0">
                      <a:pos x="637" y="701"/>
                    </a:cxn>
                    <a:cxn ang="0">
                      <a:pos x="633" y="666"/>
                    </a:cxn>
                    <a:cxn ang="0">
                      <a:pos x="111" y="790"/>
                    </a:cxn>
                    <a:cxn ang="0">
                      <a:pos x="90" y="738"/>
                    </a:cxn>
                    <a:cxn ang="0">
                      <a:pos x="110" y="793"/>
                    </a:cxn>
                    <a:cxn ang="0">
                      <a:pos x="1202" y="786"/>
                    </a:cxn>
                    <a:cxn ang="0">
                      <a:pos x="1112" y="865"/>
                    </a:cxn>
                    <a:cxn ang="0">
                      <a:pos x="1237" y="668"/>
                    </a:cxn>
                    <a:cxn ang="0">
                      <a:pos x="1202" y="786"/>
                    </a:cxn>
                    <a:cxn ang="0">
                      <a:pos x="479" y="584"/>
                    </a:cxn>
                    <a:cxn ang="0">
                      <a:pos x="490" y="526"/>
                    </a:cxn>
                    <a:cxn ang="0">
                      <a:pos x="689" y="690"/>
                    </a:cxn>
                    <a:cxn ang="0">
                      <a:pos x="715" y="638"/>
                    </a:cxn>
                    <a:cxn ang="0">
                      <a:pos x="689" y="690"/>
                    </a:cxn>
                    <a:cxn ang="0">
                      <a:pos x="418" y="8"/>
                    </a:cxn>
                    <a:cxn ang="0">
                      <a:pos x="0" y="1007"/>
                    </a:cxn>
                    <a:cxn ang="0">
                      <a:pos x="819" y="999"/>
                    </a:cxn>
                    <a:cxn ang="0">
                      <a:pos x="920" y="914"/>
                    </a:cxn>
                    <a:cxn ang="0">
                      <a:pos x="823" y="751"/>
                    </a:cxn>
                    <a:cxn ang="0">
                      <a:pos x="806" y="725"/>
                    </a:cxn>
                    <a:cxn ang="0">
                      <a:pos x="427" y="782"/>
                    </a:cxn>
                    <a:cxn ang="0">
                      <a:pos x="440" y="496"/>
                    </a:cxn>
                    <a:cxn ang="0">
                      <a:pos x="457" y="440"/>
                    </a:cxn>
                    <a:cxn ang="0">
                      <a:pos x="427" y="400"/>
                    </a:cxn>
                    <a:cxn ang="0">
                      <a:pos x="435" y="369"/>
                    </a:cxn>
                    <a:cxn ang="0">
                      <a:pos x="427" y="360"/>
                    </a:cxn>
                    <a:cxn ang="0">
                      <a:pos x="427" y="51"/>
                    </a:cxn>
                    <a:cxn ang="0">
                      <a:pos x="806" y="346"/>
                    </a:cxn>
                    <a:cxn ang="0">
                      <a:pos x="823" y="227"/>
                    </a:cxn>
                    <a:cxn ang="0">
                      <a:pos x="1202" y="55"/>
                    </a:cxn>
                    <a:cxn ang="0">
                      <a:pos x="1237" y="394"/>
                    </a:cxn>
                    <a:cxn ang="0">
                      <a:pos x="819" y="191"/>
                    </a:cxn>
                    <a:cxn ang="0">
                      <a:pos x="406" y="349"/>
                    </a:cxn>
                    <a:cxn ang="0">
                      <a:pos x="403" y="387"/>
                    </a:cxn>
                    <a:cxn ang="0">
                      <a:pos x="409" y="406"/>
                    </a:cxn>
                    <a:cxn ang="0">
                      <a:pos x="35" y="953"/>
                    </a:cxn>
                    <a:cxn ang="0">
                      <a:pos x="409" y="51"/>
                    </a:cxn>
                  </a:cxnLst>
                  <a:rect l="0" t="0" r="r" b="b"/>
                  <a:pathLst>
                    <a:path w="1237" h="1007">
                      <a:moveTo>
                        <a:pt x="234" y="493"/>
                      </a:moveTo>
                      <a:cubicBezTo>
                        <a:pt x="203" y="474"/>
                        <a:pt x="203" y="474"/>
                        <a:pt x="203" y="474"/>
                      </a:cubicBezTo>
                      <a:cubicBezTo>
                        <a:pt x="195" y="488"/>
                        <a:pt x="187" y="502"/>
                        <a:pt x="180" y="516"/>
                      </a:cubicBezTo>
                      <a:cubicBezTo>
                        <a:pt x="211" y="533"/>
                        <a:pt x="211" y="533"/>
                        <a:pt x="211" y="533"/>
                      </a:cubicBezTo>
                      <a:cubicBezTo>
                        <a:pt x="218" y="519"/>
                        <a:pt x="226" y="505"/>
                        <a:pt x="234" y="493"/>
                      </a:cubicBezTo>
                      <a:close/>
                      <a:moveTo>
                        <a:pt x="172" y="617"/>
                      </a:moveTo>
                      <a:cubicBezTo>
                        <a:pt x="178" y="603"/>
                        <a:pt x="184" y="588"/>
                        <a:pt x="191" y="574"/>
                      </a:cubicBezTo>
                      <a:cubicBezTo>
                        <a:pt x="159" y="559"/>
                        <a:pt x="159" y="559"/>
                        <a:pt x="159" y="559"/>
                      </a:cubicBezTo>
                      <a:cubicBezTo>
                        <a:pt x="152" y="574"/>
                        <a:pt x="145" y="589"/>
                        <a:pt x="139" y="603"/>
                      </a:cubicBezTo>
                      <a:cubicBezTo>
                        <a:pt x="172" y="617"/>
                        <a:pt x="172" y="617"/>
                        <a:pt x="172" y="617"/>
                      </a:cubicBezTo>
                      <a:close/>
                      <a:moveTo>
                        <a:pt x="320" y="393"/>
                      </a:moveTo>
                      <a:cubicBezTo>
                        <a:pt x="332" y="385"/>
                        <a:pt x="345" y="380"/>
                        <a:pt x="357" y="378"/>
                      </a:cubicBezTo>
                      <a:cubicBezTo>
                        <a:pt x="351" y="343"/>
                        <a:pt x="351" y="343"/>
                        <a:pt x="351" y="343"/>
                      </a:cubicBezTo>
                      <a:cubicBezTo>
                        <a:pt x="333" y="346"/>
                        <a:pt x="317" y="353"/>
                        <a:pt x="301" y="363"/>
                      </a:cubicBezTo>
                      <a:cubicBezTo>
                        <a:pt x="320" y="393"/>
                        <a:pt x="320" y="393"/>
                        <a:pt x="320" y="393"/>
                      </a:cubicBezTo>
                      <a:close/>
                      <a:moveTo>
                        <a:pt x="394" y="382"/>
                      </a:moveTo>
                      <a:cubicBezTo>
                        <a:pt x="394" y="382"/>
                        <a:pt x="394" y="382"/>
                        <a:pt x="394" y="382"/>
                      </a:cubicBezTo>
                      <a:cubicBezTo>
                        <a:pt x="394" y="382"/>
                        <a:pt x="394" y="382"/>
                        <a:pt x="394" y="382"/>
                      </a:cubicBezTo>
                      <a:close/>
                      <a:moveTo>
                        <a:pt x="155" y="660"/>
                      </a:moveTo>
                      <a:cubicBezTo>
                        <a:pt x="122" y="648"/>
                        <a:pt x="122" y="648"/>
                        <a:pt x="122" y="648"/>
                      </a:cubicBezTo>
                      <a:cubicBezTo>
                        <a:pt x="116" y="663"/>
                        <a:pt x="110" y="678"/>
                        <a:pt x="105" y="692"/>
                      </a:cubicBezTo>
                      <a:cubicBezTo>
                        <a:pt x="139" y="704"/>
                        <a:pt x="139" y="704"/>
                        <a:pt x="139" y="704"/>
                      </a:cubicBezTo>
                      <a:cubicBezTo>
                        <a:pt x="143" y="690"/>
                        <a:pt x="149" y="675"/>
                        <a:pt x="155" y="660"/>
                      </a:cubicBezTo>
                      <a:close/>
                      <a:moveTo>
                        <a:pt x="259" y="455"/>
                      </a:moveTo>
                      <a:cubicBezTo>
                        <a:pt x="268" y="442"/>
                        <a:pt x="278" y="430"/>
                        <a:pt x="287" y="420"/>
                      </a:cubicBezTo>
                      <a:cubicBezTo>
                        <a:pt x="262" y="396"/>
                        <a:pt x="262" y="396"/>
                        <a:pt x="262" y="396"/>
                      </a:cubicBezTo>
                      <a:cubicBezTo>
                        <a:pt x="251" y="407"/>
                        <a:pt x="240" y="420"/>
                        <a:pt x="230" y="434"/>
                      </a:cubicBezTo>
                      <a:cubicBezTo>
                        <a:pt x="259" y="455"/>
                        <a:pt x="259" y="455"/>
                        <a:pt x="259" y="455"/>
                      </a:cubicBezTo>
                      <a:close/>
                      <a:moveTo>
                        <a:pt x="540" y="663"/>
                      </a:moveTo>
                      <a:cubicBezTo>
                        <a:pt x="563" y="637"/>
                        <a:pt x="563" y="637"/>
                        <a:pt x="563" y="637"/>
                      </a:cubicBezTo>
                      <a:cubicBezTo>
                        <a:pt x="553" y="628"/>
                        <a:pt x="543" y="617"/>
                        <a:pt x="534" y="605"/>
                      </a:cubicBezTo>
                      <a:cubicBezTo>
                        <a:pt x="506" y="626"/>
                        <a:pt x="506" y="626"/>
                        <a:pt x="506" y="626"/>
                      </a:cubicBezTo>
                      <a:cubicBezTo>
                        <a:pt x="516" y="640"/>
                        <a:pt x="527" y="652"/>
                        <a:pt x="540" y="663"/>
                      </a:cubicBezTo>
                      <a:close/>
                      <a:moveTo>
                        <a:pt x="597" y="659"/>
                      </a:moveTo>
                      <a:cubicBezTo>
                        <a:pt x="584" y="692"/>
                        <a:pt x="584" y="692"/>
                        <a:pt x="584" y="692"/>
                      </a:cubicBezTo>
                      <a:cubicBezTo>
                        <a:pt x="584" y="692"/>
                        <a:pt x="584" y="692"/>
                        <a:pt x="584" y="692"/>
                      </a:cubicBezTo>
                      <a:cubicBezTo>
                        <a:pt x="599" y="698"/>
                        <a:pt x="616" y="701"/>
                        <a:pt x="633" y="701"/>
                      </a:cubicBezTo>
                      <a:cubicBezTo>
                        <a:pt x="635" y="701"/>
                        <a:pt x="636" y="701"/>
                        <a:pt x="637" y="701"/>
                      </a:cubicBezTo>
                      <a:cubicBezTo>
                        <a:pt x="636" y="666"/>
                        <a:pt x="636" y="666"/>
                        <a:pt x="636" y="666"/>
                      </a:cubicBezTo>
                      <a:cubicBezTo>
                        <a:pt x="635" y="666"/>
                        <a:pt x="634" y="666"/>
                        <a:pt x="633" y="666"/>
                      </a:cubicBezTo>
                      <a:cubicBezTo>
                        <a:pt x="620" y="666"/>
                        <a:pt x="609" y="663"/>
                        <a:pt x="597" y="659"/>
                      </a:cubicBezTo>
                      <a:close/>
                      <a:moveTo>
                        <a:pt x="111" y="790"/>
                      </a:moveTo>
                      <a:cubicBezTo>
                        <a:pt x="113" y="784"/>
                        <a:pt x="117" y="769"/>
                        <a:pt x="124" y="748"/>
                      </a:cubicBezTo>
                      <a:cubicBezTo>
                        <a:pt x="90" y="738"/>
                        <a:pt x="90" y="738"/>
                        <a:pt x="90" y="738"/>
                      </a:cubicBezTo>
                      <a:cubicBezTo>
                        <a:pt x="81" y="766"/>
                        <a:pt x="76" y="783"/>
                        <a:pt x="76" y="784"/>
                      </a:cubicBezTo>
                      <a:cubicBezTo>
                        <a:pt x="110" y="793"/>
                        <a:pt x="110" y="793"/>
                        <a:pt x="110" y="793"/>
                      </a:cubicBezTo>
                      <a:cubicBezTo>
                        <a:pt x="110" y="793"/>
                        <a:pt x="111" y="792"/>
                        <a:pt x="111" y="790"/>
                      </a:cubicBezTo>
                      <a:close/>
                      <a:moveTo>
                        <a:pt x="1202" y="786"/>
                      </a:moveTo>
                      <a:cubicBezTo>
                        <a:pt x="1141" y="813"/>
                        <a:pt x="1141" y="813"/>
                        <a:pt x="1141" y="813"/>
                      </a:cubicBezTo>
                      <a:cubicBezTo>
                        <a:pt x="1112" y="865"/>
                        <a:pt x="1112" y="865"/>
                        <a:pt x="1112" y="865"/>
                      </a:cubicBezTo>
                      <a:cubicBezTo>
                        <a:pt x="1237" y="809"/>
                        <a:pt x="1237" y="809"/>
                        <a:pt x="1237" y="809"/>
                      </a:cubicBezTo>
                      <a:cubicBezTo>
                        <a:pt x="1237" y="668"/>
                        <a:pt x="1237" y="668"/>
                        <a:pt x="1237" y="668"/>
                      </a:cubicBezTo>
                      <a:cubicBezTo>
                        <a:pt x="1227" y="685"/>
                        <a:pt x="1214" y="703"/>
                        <a:pt x="1202" y="722"/>
                      </a:cubicBezTo>
                      <a:lnTo>
                        <a:pt x="1202" y="786"/>
                      </a:lnTo>
                      <a:close/>
                      <a:moveTo>
                        <a:pt x="458" y="540"/>
                      </a:moveTo>
                      <a:cubicBezTo>
                        <a:pt x="465" y="555"/>
                        <a:pt x="472" y="570"/>
                        <a:pt x="479" y="584"/>
                      </a:cubicBezTo>
                      <a:cubicBezTo>
                        <a:pt x="510" y="567"/>
                        <a:pt x="510" y="567"/>
                        <a:pt x="510" y="567"/>
                      </a:cubicBezTo>
                      <a:cubicBezTo>
                        <a:pt x="503" y="554"/>
                        <a:pt x="497" y="540"/>
                        <a:pt x="490" y="526"/>
                      </a:cubicBezTo>
                      <a:lnTo>
                        <a:pt x="458" y="540"/>
                      </a:lnTo>
                      <a:close/>
                      <a:moveTo>
                        <a:pt x="689" y="690"/>
                      </a:moveTo>
                      <a:cubicBezTo>
                        <a:pt x="703" y="685"/>
                        <a:pt x="718" y="677"/>
                        <a:pt x="734" y="668"/>
                      </a:cubicBezTo>
                      <a:cubicBezTo>
                        <a:pt x="715" y="638"/>
                        <a:pt x="715" y="638"/>
                        <a:pt x="715" y="638"/>
                      </a:cubicBezTo>
                      <a:cubicBezTo>
                        <a:pt x="701" y="646"/>
                        <a:pt x="688" y="653"/>
                        <a:pt x="676" y="657"/>
                      </a:cubicBezTo>
                      <a:lnTo>
                        <a:pt x="689" y="690"/>
                      </a:lnTo>
                      <a:close/>
                      <a:moveTo>
                        <a:pt x="819" y="191"/>
                      </a:moveTo>
                      <a:cubicBezTo>
                        <a:pt x="418" y="8"/>
                        <a:pt x="418" y="8"/>
                        <a:pt x="418" y="8"/>
                      </a:cubicBezTo>
                      <a:cubicBezTo>
                        <a:pt x="0" y="199"/>
                        <a:pt x="0" y="199"/>
                        <a:pt x="0" y="199"/>
                      </a:cubicBezTo>
                      <a:cubicBezTo>
                        <a:pt x="0" y="1007"/>
                        <a:pt x="0" y="1007"/>
                        <a:pt x="0" y="1007"/>
                      </a:cubicBezTo>
                      <a:cubicBezTo>
                        <a:pt x="418" y="817"/>
                        <a:pt x="418" y="817"/>
                        <a:pt x="418" y="817"/>
                      </a:cubicBezTo>
                      <a:cubicBezTo>
                        <a:pt x="819" y="999"/>
                        <a:pt x="819" y="999"/>
                        <a:pt x="819" y="999"/>
                      </a:cubicBezTo>
                      <a:cubicBezTo>
                        <a:pt x="937" y="945"/>
                        <a:pt x="937" y="945"/>
                        <a:pt x="937" y="945"/>
                      </a:cubicBezTo>
                      <a:cubicBezTo>
                        <a:pt x="920" y="914"/>
                        <a:pt x="920" y="914"/>
                        <a:pt x="920" y="914"/>
                      </a:cubicBezTo>
                      <a:cubicBezTo>
                        <a:pt x="823" y="959"/>
                        <a:pt x="823" y="959"/>
                        <a:pt x="823" y="959"/>
                      </a:cubicBezTo>
                      <a:cubicBezTo>
                        <a:pt x="823" y="751"/>
                        <a:pt x="823" y="751"/>
                        <a:pt x="823" y="751"/>
                      </a:cubicBezTo>
                      <a:cubicBezTo>
                        <a:pt x="821" y="747"/>
                        <a:pt x="818" y="744"/>
                        <a:pt x="815" y="740"/>
                      </a:cubicBezTo>
                      <a:cubicBezTo>
                        <a:pt x="812" y="735"/>
                        <a:pt x="809" y="730"/>
                        <a:pt x="806" y="725"/>
                      </a:cubicBezTo>
                      <a:cubicBezTo>
                        <a:pt x="806" y="955"/>
                        <a:pt x="806" y="955"/>
                        <a:pt x="806" y="955"/>
                      </a:cubicBezTo>
                      <a:cubicBezTo>
                        <a:pt x="427" y="782"/>
                        <a:pt x="427" y="782"/>
                        <a:pt x="427" y="782"/>
                      </a:cubicBezTo>
                      <a:cubicBezTo>
                        <a:pt x="427" y="460"/>
                        <a:pt x="427" y="460"/>
                        <a:pt x="427" y="460"/>
                      </a:cubicBezTo>
                      <a:cubicBezTo>
                        <a:pt x="431" y="472"/>
                        <a:pt x="435" y="484"/>
                        <a:pt x="440" y="496"/>
                      </a:cubicBezTo>
                      <a:cubicBezTo>
                        <a:pt x="473" y="483"/>
                        <a:pt x="473" y="483"/>
                        <a:pt x="473" y="483"/>
                      </a:cubicBezTo>
                      <a:cubicBezTo>
                        <a:pt x="467" y="469"/>
                        <a:pt x="462" y="454"/>
                        <a:pt x="457" y="440"/>
                      </a:cubicBezTo>
                      <a:cubicBezTo>
                        <a:pt x="427" y="450"/>
                        <a:pt x="427" y="450"/>
                        <a:pt x="427" y="450"/>
                      </a:cubicBezTo>
                      <a:cubicBezTo>
                        <a:pt x="427" y="400"/>
                        <a:pt x="427" y="400"/>
                        <a:pt x="427" y="400"/>
                      </a:cubicBezTo>
                      <a:cubicBezTo>
                        <a:pt x="443" y="395"/>
                        <a:pt x="443" y="395"/>
                        <a:pt x="443" y="395"/>
                      </a:cubicBezTo>
                      <a:cubicBezTo>
                        <a:pt x="440" y="386"/>
                        <a:pt x="438" y="378"/>
                        <a:pt x="435" y="369"/>
                      </a:cubicBezTo>
                      <a:cubicBezTo>
                        <a:pt x="433" y="363"/>
                        <a:pt x="433" y="363"/>
                        <a:pt x="433" y="363"/>
                      </a:cubicBezTo>
                      <a:cubicBezTo>
                        <a:pt x="427" y="360"/>
                        <a:pt x="427" y="360"/>
                        <a:pt x="427" y="360"/>
                      </a:cubicBezTo>
                      <a:cubicBezTo>
                        <a:pt x="427" y="359"/>
                        <a:pt x="427" y="359"/>
                        <a:pt x="427" y="359"/>
                      </a:cubicBezTo>
                      <a:cubicBezTo>
                        <a:pt x="427" y="51"/>
                        <a:pt x="427" y="51"/>
                        <a:pt x="427" y="51"/>
                      </a:cubicBezTo>
                      <a:cubicBezTo>
                        <a:pt x="806" y="223"/>
                        <a:pt x="806" y="223"/>
                        <a:pt x="806" y="223"/>
                      </a:cubicBezTo>
                      <a:cubicBezTo>
                        <a:pt x="806" y="346"/>
                        <a:pt x="806" y="346"/>
                        <a:pt x="806" y="346"/>
                      </a:cubicBezTo>
                      <a:cubicBezTo>
                        <a:pt x="811" y="340"/>
                        <a:pt x="817" y="335"/>
                        <a:pt x="823" y="329"/>
                      </a:cubicBezTo>
                      <a:cubicBezTo>
                        <a:pt x="823" y="227"/>
                        <a:pt x="823" y="227"/>
                        <a:pt x="823" y="227"/>
                      </a:cubicBezTo>
                      <a:cubicBezTo>
                        <a:pt x="826" y="226"/>
                        <a:pt x="826" y="226"/>
                        <a:pt x="826" y="226"/>
                      </a:cubicBezTo>
                      <a:cubicBezTo>
                        <a:pt x="1202" y="55"/>
                        <a:pt x="1202" y="55"/>
                        <a:pt x="1202" y="55"/>
                      </a:cubicBezTo>
                      <a:cubicBezTo>
                        <a:pt x="1202" y="348"/>
                        <a:pt x="1202" y="348"/>
                        <a:pt x="1202" y="348"/>
                      </a:cubicBezTo>
                      <a:cubicBezTo>
                        <a:pt x="1215" y="362"/>
                        <a:pt x="1227" y="377"/>
                        <a:pt x="1237" y="394"/>
                      </a:cubicBezTo>
                      <a:cubicBezTo>
                        <a:pt x="1237" y="0"/>
                        <a:pt x="1237" y="0"/>
                        <a:pt x="1237" y="0"/>
                      </a:cubicBezTo>
                      <a:lnTo>
                        <a:pt x="819" y="191"/>
                      </a:lnTo>
                      <a:close/>
                      <a:moveTo>
                        <a:pt x="409" y="351"/>
                      </a:moveTo>
                      <a:cubicBezTo>
                        <a:pt x="408" y="350"/>
                        <a:pt x="407" y="350"/>
                        <a:pt x="406" y="349"/>
                      </a:cubicBezTo>
                      <a:cubicBezTo>
                        <a:pt x="394" y="382"/>
                        <a:pt x="394" y="382"/>
                        <a:pt x="394" y="382"/>
                      </a:cubicBezTo>
                      <a:cubicBezTo>
                        <a:pt x="397" y="384"/>
                        <a:pt x="400" y="385"/>
                        <a:pt x="403" y="387"/>
                      </a:cubicBezTo>
                      <a:cubicBezTo>
                        <a:pt x="405" y="393"/>
                        <a:pt x="407" y="399"/>
                        <a:pt x="409" y="406"/>
                      </a:cubicBezTo>
                      <a:cubicBezTo>
                        <a:pt x="409" y="406"/>
                        <a:pt x="409" y="406"/>
                        <a:pt x="409" y="406"/>
                      </a:cubicBezTo>
                      <a:cubicBezTo>
                        <a:pt x="409" y="782"/>
                        <a:pt x="409" y="782"/>
                        <a:pt x="409" y="782"/>
                      </a:cubicBezTo>
                      <a:cubicBezTo>
                        <a:pt x="35" y="953"/>
                        <a:pt x="35" y="953"/>
                        <a:pt x="35" y="953"/>
                      </a:cubicBezTo>
                      <a:cubicBezTo>
                        <a:pt x="35" y="221"/>
                        <a:pt x="35" y="221"/>
                        <a:pt x="35" y="221"/>
                      </a:cubicBezTo>
                      <a:cubicBezTo>
                        <a:pt x="409" y="51"/>
                        <a:pt x="409" y="51"/>
                        <a:pt x="409" y="51"/>
                      </a:cubicBezTo>
                      <a:lnTo>
                        <a:pt x="409" y="35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rgbClr val="222223"/>
                    </a:solidFill>
                    <a:effectLst/>
                    <a:uLnTx/>
                    <a:uFillTx/>
                    <a:latin typeface="Segoe UI"/>
                  </a:endParaRPr>
                </a:p>
              </p:txBody>
            </p:sp>
            <p:sp>
              <p:nvSpPr>
                <p:cNvPr id="86" name="Freeform 126">
                  <a:extLst>
                    <a:ext uri="{FF2B5EF4-FFF2-40B4-BE49-F238E27FC236}">
                      <a16:creationId xmlns:a16="http://schemas.microsoft.com/office/drawing/2014/main" id="{26352B08-016C-4C7C-8218-DE35163C06CB}"/>
                    </a:ext>
                  </a:extLst>
                </p:cNvPr>
                <p:cNvSpPr>
                  <a:spLocks noEditPoints="1"/>
                </p:cNvSpPr>
                <p:nvPr/>
              </p:nvSpPr>
              <p:spPr bwMode="auto">
                <a:xfrm>
                  <a:off x="5595938" y="3651250"/>
                  <a:ext cx="285750" cy="419100"/>
                </a:xfrm>
                <a:custGeom>
                  <a:avLst/>
                  <a:gdLst/>
                  <a:ahLst/>
                  <a:cxnLst>
                    <a:cxn ang="0">
                      <a:pos x="247" y="0"/>
                    </a:cxn>
                    <a:cxn ang="0">
                      <a:pos x="0" y="247"/>
                    </a:cxn>
                    <a:cxn ang="0">
                      <a:pos x="20" y="344"/>
                    </a:cxn>
                    <a:cxn ang="0">
                      <a:pos x="127" y="517"/>
                    </a:cxn>
                    <a:cxn ang="0">
                      <a:pos x="232" y="711"/>
                    </a:cxn>
                    <a:cxn ang="0">
                      <a:pos x="262" y="711"/>
                    </a:cxn>
                    <a:cxn ang="0">
                      <a:pos x="368" y="517"/>
                    </a:cxn>
                    <a:cxn ang="0">
                      <a:pos x="474" y="344"/>
                    </a:cxn>
                    <a:cxn ang="0">
                      <a:pos x="494" y="247"/>
                    </a:cxn>
                    <a:cxn ang="0">
                      <a:pos x="247" y="0"/>
                    </a:cxn>
                    <a:cxn ang="0">
                      <a:pos x="247" y="365"/>
                    </a:cxn>
                    <a:cxn ang="0">
                      <a:pos x="129" y="247"/>
                    </a:cxn>
                    <a:cxn ang="0">
                      <a:pos x="247" y="128"/>
                    </a:cxn>
                    <a:cxn ang="0">
                      <a:pos x="366" y="247"/>
                    </a:cxn>
                    <a:cxn ang="0">
                      <a:pos x="247" y="365"/>
                    </a:cxn>
                  </a:cxnLst>
                  <a:rect l="0" t="0" r="r" b="b"/>
                  <a:pathLst>
                    <a:path w="494" h="726">
                      <a:moveTo>
                        <a:pt x="247" y="0"/>
                      </a:moveTo>
                      <a:cubicBezTo>
                        <a:pt x="111" y="0"/>
                        <a:pt x="0" y="110"/>
                        <a:pt x="0" y="247"/>
                      </a:cubicBezTo>
                      <a:cubicBezTo>
                        <a:pt x="0" y="281"/>
                        <a:pt x="8" y="314"/>
                        <a:pt x="20" y="344"/>
                      </a:cubicBezTo>
                      <a:cubicBezTo>
                        <a:pt x="42" y="395"/>
                        <a:pt x="99" y="466"/>
                        <a:pt x="127" y="517"/>
                      </a:cubicBezTo>
                      <a:cubicBezTo>
                        <a:pt x="232" y="711"/>
                        <a:pt x="232" y="711"/>
                        <a:pt x="232" y="711"/>
                      </a:cubicBezTo>
                      <a:cubicBezTo>
                        <a:pt x="241" y="726"/>
                        <a:pt x="254" y="726"/>
                        <a:pt x="262" y="711"/>
                      </a:cubicBezTo>
                      <a:cubicBezTo>
                        <a:pt x="368" y="517"/>
                        <a:pt x="368" y="517"/>
                        <a:pt x="368" y="517"/>
                      </a:cubicBezTo>
                      <a:cubicBezTo>
                        <a:pt x="395" y="466"/>
                        <a:pt x="453" y="395"/>
                        <a:pt x="474" y="344"/>
                      </a:cubicBezTo>
                      <a:cubicBezTo>
                        <a:pt x="487" y="314"/>
                        <a:pt x="494" y="281"/>
                        <a:pt x="494" y="247"/>
                      </a:cubicBezTo>
                      <a:cubicBezTo>
                        <a:pt x="494" y="110"/>
                        <a:pt x="384" y="0"/>
                        <a:pt x="247" y="0"/>
                      </a:cubicBezTo>
                      <a:close/>
                      <a:moveTo>
                        <a:pt x="247" y="365"/>
                      </a:moveTo>
                      <a:cubicBezTo>
                        <a:pt x="182" y="365"/>
                        <a:pt x="129" y="312"/>
                        <a:pt x="129" y="247"/>
                      </a:cubicBezTo>
                      <a:cubicBezTo>
                        <a:pt x="129" y="181"/>
                        <a:pt x="182" y="128"/>
                        <a:pt x="247" y="128"/>
                      </a:cubicBezTo>
                      <a:cubicBezTo>
                        <a:pt x="313" y="128"/>
                        <a:pt x="366" y="181"/>
                        <a:pt x="366" y="247"/>
                      </a:cubicBezTo>
                      <a:cubicBezTo>
                        <a:pt x="366" y="312"/>
                        <a:pt x="313" y="365"/>
                        <a:pt x="247" y="365"/>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rgbClr val="222223"/>
                    </a:solidFill>
                    <a:effectLst/>
                    <a:uLnTx/>
                    <a:uFillTx/>
                    <a:latin typeface="Segoe UI"/>
                  </a:endParaRPr>
                </a:p>
              </p:txBody>
            </p:sp>
          </p:grpSp>
        </p:grpSp>
        <p:cxnSp>
          <p:nvCxnSpPr>
            <p:cNvPr id="77" name="Straight Connector 76">
              <a:extLst>
                <a:ext uri="{FF2B5EF4-FFF2-40B4-BE49-F238E27FC236}">
                  <a16:creationId xmlns:a16="http://schemas.microsoft.com/office/drawing/2014/main" id="{BDAB644C-F190-466E-A96E-0BEECCCAD463}"/>
                </a:ext>
              </a:extLst>
            </p:cNvPr>
            <p:cNvCxnSpPr/>
            <p:nvPr/>
          </p:nvCxnSpPr>
          <p:spPr>
            <a:xfrm>
              <a:off x="9674869" y="4419886"/>
              <a:ext cx="2589634" cy="0"/>
            </a:xfrm>
            <a:prstGeom prst="line">
              <a:avLst/>
            </a:prstGeom>
            <a:noFill/>
            <a:ln w="38100" cap="flat" cmpd="sng" algn="ctr">
              <a:solidFill>
                <a:srgbClr val="C8C9C7"/>
              </a:solidFill>
              <a:prstDash val="solid"/>
            </a:ln>
            <a:effectLst/>
          </p:spPr>
        </p:cxnSp>
        <p:cxnSp>
          <p:nvCxnSpPr>
            <p:cNvPr id="78" name="Straight Connector 77">
              <a:extLst>
                <a:ext uri="{FF2B5EF4-FFF2-40B4-BE49-F238E27FC236}">
                  <a16:creationId xmlns:a16="http://schemas.microsoft.com/office/drawing/2014/main" id="{DC05B233-C1EF-4A30-BD40-28BCE2146B03}"/>
                </a:ext>
              </a:extLst>
            </p:cNvPr>
            <p:cNvCxnSpPr/>
            <p:nvPr/>
          </p:nvCxnSpPr>
          <p:spPr>
            <a:xfrm flipV="1">
              <a:off x="10976083" y="4405105"/>
              <a:ext cx="0" cy="155078"/>
            </a:xfrm>
            <a:prstGeom prst="line">
              <a:avLst/>
            </a:prstGeom>
            <a:noFill/>
            <a:ln w="38100" cap="flat" cmpd="sng" algn="ctr">
              <a:solidFill>
                <a:srgbClr val="C8C9C7"/>
              </a:solidFill>
              <a:prstDash val="solid"/>
            </a:ln>
            <a:effectLst/>
          </p:spPr>
        </p:cxnSp>
        <p:pic>
          <p:nvPicPr>
            <p:cNvPr id="79" name="Picture 8" descr="Image result for gauge icon">
              <a:extLst>
                <a:ext uri="{FF2B5EF4-FFF2-40B4-BE49-F238E27FC236}">
                  <a16:creationId xmlns:a16="http://schemas.microsoft.com/office/drawing/2014/main" id="{1BEC82DF-AD4C-4E29-A6E9-7F7729D6B2B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097690" y="2327935"/>
              <a:ext cx="1820763" cy="1820763"/>
            </a:xfrm>
            <a:prstGeom prst="rect">
              <a:avLst/>
            </a:prstGeom>
            <a:noFill/>
            <a:extLst>
              <a:ext uri="{909E8E84-426E-40DD-AFC4-6F175D3DCCD1}">
                <a14:hiddenFill xmlns:a14="http://schemas.microsoft.com/office/drawing/2010/main">
                  <a:solidFill>
                    <a:srgbClr val="FFFFFF"/>
                  </a:solidFill>
                </a14:hiddenFill>
              </a:ext>
            </a:extLst>
          </p:spPr>
        </p:pic>
        <p:sp>
          <p:nvSpPr>
            <p:cNvPr id="80" name="Rectangle 79">
              <a:extLst>
                <a:ext uri="{FF2B5EF4-FFF2-40B4-BE49-F238E27FC236}">
                  <a16:creationId xmlns:a16="http://schemas.microsoft.com/office/drawing/2014/main" id="{261A0412-E207-4575-832C-021AC21AA858}"/>
                </a:ext>
              </a:extLst>
            </p:cNvPr>
            <p:cNvSpPr/>
            <p:nvPr/>
          </p:nvSpPr>
          <p:spPr>
            <a:xfrm>
              <a:off x="9632698" y="4786520"/>
              <a:ext cx="2606106" cy="1228152"/>
            </a:xfrm>
            <a:prstGeom prst="rect">
              <a:avLst/>
            </a:prstGeom>
          </p:spPr>
          <p:txBody>
            <a:bodyPr wrap="square" lIns="72000" rIns="7200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a:ln>
                    <a:noFill/>
                  </a:ln>
                  <a:solidFill>
                    <a:srgbClr val="373739"/>
                  </a:solidFill>
                  <a:effectLst/>
                  <a:uLnTx/>
                  <a:uFillTx/>
                  <a:latin typeface="Segoe UI"/>
                </a:rPr>
                <a:t>Intervention design &amp; pilot:- Human centred intervention design tailored to our target population needs</a:t>
              </a:r>
              <a:endParaRPr kumimoji="0" lang="en-GB" sz="1100" b="0" i="0" u="none" strike="noStrike" kern="0" cap="none" spc="0" normalizeH="0" baseline="0" noProof="0" dirty="0">
                <a:ln>
                  <a:noFill/>
                </a:ln>
                <a:solidFill>
                  <a:srgbClr val="373739"/>
                </a:solidFill>
                <a:effectLst/>
                <a:uLnTx/>
                <a:uFillTx/>
                <a:latin typeface="Segoe UI"/>
              </a:endParaRPr>
            </a:p>
          </p:txBody>
        </p:sp>
        <p:sp>
          <p:nvSpPr>
            <p:cNvPr id="81" name="Rectangle 80">
              <a:extLst>
                <a:ext uri="{FF2B5EF4-FFF2-40B4-BE49-F238E27FC236}">
                  <a16:creationId xmlns:a16="http://schemas.microsoft.com/office/drawing/2014/main" id="{4D4244AA-570E-4713-9092-811F7D226875}"/>
                </a:ext>
              </a:extLst>
            </p:cNvPr>
            <p:cNvSpPr/>
            <p:nvPr/>
          </p:nvSpPr>
          <p:spPr bwMode="gray">
            <a:xfrm>
              <a:off x="590838" y="6160789"/>
              <a:ext cx="5503300" cy="577609"/>
            </a:xfrm>
            <a:prstGeom prst="rect">
              <a:avLst/>
            </a:prstGeom>
            <a:solidFill>
              <a:srgbClr val="71B2C9"/>
            </a:solidFill>
            <a:ln w="25400" cap="flat" cmpd="sng" algn="ctr">
              <a:noFill/>
              <a:prstDash val="solid"/>
            </a:ln>
            <a:effectLst/>
          </p:spPr>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0000"/>
                </a:lnSpc>
                <a:spcBef>
                  <a:spcPts val="2400"/>
                </a:spcBef>
                <a:spcAft>
                  <a:spcPts val="0"/>
                </a:spcAft>
                <a:buClr>
                  <a:srgbClr val="408EAA"/>
                </a:buClr>
                <a:buSzTx/>
                <a:buFontTx/>
                <a:buNone/>
                <a:tabLst/>
                <a:defRPr/>
              </a:pPr>
              <a:r>
                <a:rPr kumimoji="0" lang="en-GB" sz="1400" b="0" i="0" u="none" strike="noStrike" kern="0" cap="none" spc="0" normalizeH="0" baseline="0" noProof="0" dirty="0">
                  <a:ln>
                    <a:noFill/>
                  </a:ln>
                  <a:solidFill>
                    <a:prstClr val="white"/>
                  </a:solidFill>
                  <a:effectLst/>
                  <a:uLnTx/>
                  <a:uFillTx/>
                  <a:latin typeface="Segoe UI"/>
                  <a:ea typeface="+mn-ea"/>
                  <a:cs typeface="+mn-cs"/>
                </a:rPr>
                <a:t>Qualitative Research</a:t>
              </a:r>
            </a:p>
          </p:txBody>
        </p:sp>
        <p:sp>
          <p:nvSpPr>
            <p:cNvPr id="82" name="Rectangle 81">
              <a:extLst>
                <a:ext uri="{FF2B5EF4-FFF2-40B4-BE49-F238E27FC236}">
                  <a16:creationId xmlns:a16="http://schemas.microsoft.com/office/drawing/2014/main" id="{EC087613-B14A-4556-92CE-AB3C34C70FD8}"/>
                </a:ext>
              </a:extLst>
            </p:cNvPr>
            <p:cNvSpPr/>
            <p:nvPr/>
          </p:nvSpPr>
          <p:spPr bwMode="gray">
            <a:xfrm>
              <a:off x="6572063" y="6159530"/>
              <a:ext cx="2510309" cy="577609"/>
            </a:xfrm>
            <a:prstGeom prst="rect">
              <a:avLst/>
            </a:prstGeom>
            <a:solidFill>
              <a:srgbClr val="222223">
                <a:lumMod val="50000"/>
                <a:lumOff val="50000"/>
              </a:srgbClr>
            </a:solidFill>
            <a:ln w="25400" cap="flat" cmpd="sng" algn="ctr">
              <a:noFill/>
              <a:prstDash val="solid"/>
            </a:ln>
            <a:effectLst/>
          </p:spPr>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0000"/>
                </a:lnSpc>
                <a:spcBef>
                  <a:spcPts val="2400"/>
                </a:spcBef>
                <a:spcAft>
                  <a:spcPts val="0"/>
                </a:spcAft>
                <a:buClr>
                  <a:srgbClr val="408EAA"/>
                </a:buClr>
                <a:buSzTx/>
                <a:buFontTx/>
                <a:buNone/>
                <a:tabLst/>
                <a:defRPr/>
              </a:pPr>
              <a:r>
                <a:rPr kumimoji="0" lang="en-GB" sz="1400" b="0" i="0" u="none" strike="noStrike" kern="0" cap="none" spc="0" normalizeH="0" baseline="0" noProof="0" dirty="0">
                  <a:ln>
                    <a:noFill/>
                  </a:ln>
                  <a:solidFill>
                    <a:prstClr val="white"/>
                  </a:solidFill>
                  <a:effectLst/>
                  <a:uLnTx/>
                  <a:uFillTx/>
                  <a:latin typeface="Segoe UI"/>
                  <a:ea typeface="+mn-ea"/>
                  <a:cs typeface="+mn-cs"/>
                </a:rPr>
                <a:t>Quantitative Research</a:t>
              </a:r>
            </a:p>
          </p:txBody>
        </p:sp>
      </p:grpSp>
      <p:sp>
        <p:nvSpPr>
          <p:cNvPr id="108" name="Freeform 126">
            <a:extLst>
              <a:ext uri="{FF2B5EF4-FFF2-40B4-BE49-F238E27FC236}">
                <a16:creationId xmlns:a16="http://schemas.microsoft.com/office/drawing/2014/main" id="{BC3295AA-01AF-43B9-9E96-A9E49A88C191}"/>
              </a:ext>
            </a:extLst>
          </p:cNvPr>
          <p:cNvSpPr>
            <a:spLocks noEditPoints="1"/>
          </p:cNvSpPr>
          <p:nvPr/>
        </p:nvSpPr>
        <p:spPr bwMode="auto">
          <a:xfrm>
            <a:off x="3102657" y="1452143"/>
            <a:ext cx="442159" cy="556218"/>
          </a:xfrm>
          <a:custGeom>
            <a:avLst/>
            <a:gdLst/>
            <a:ahLst/>
            <a:cxnLst>
              <a:cxn ang="0">
                <a:pos x="247" y="0"/>
              </a:cxn>
              <a:cxn ang="0">
                <a:pos x="0" y="247"/>
              </a:cxn>
              <a:cxn ang="0">
                <a:pos x="20" y="344"/>
              </a:cxn>
              <a:cxn ang="0">
                <a:pos x="127" y="517"/>
              </a:cxn>
              <a:cxn ang="0">
                <a:pos x="232" y="711"/>
              </a:cxn>
              <a:cxn ang="0">
                <a:pos x="262" y="711"/>
              </a:cxn>
              <a:cxn ang="0">
                <a:pos x="368" y="517"/>
              </a:cxn>
              <a:cxn ang="0">
                <a:pos x="474" y="344"/>
              </a:cxn>
              <a:cxn ang="0">
                <a:pos x="494" y="247"/>
              </a:cxn>
              <a:cxn ang="0">
                <a:pos x="247" y="0"/>
              </a:cxn>
              <a:cxn ang="0">
                <a:pos x="247" y="365"/>
              </a:cxn>
              <a:cxn ang="0">
                <a:pos x="129" y="247"/>
              </a:cxn>
              <a:cxn ang="0">
                <a:pos x="247" y="128"/>
              </a:cxn>
              <a:cxn ang="0">
                <a:pos x="366" y="247"/>
              </a:cxn>
              <a:cxn ang="0">
                <a:pos x="247" y="365"/>
              </a:cxn>
            </a:cxnLst>
            <a:rect l="0" t="0" r="r" b="b"/>
            <a:pathLst>
              <a:path w="494" h="726">
                <a:moveTo>
                  <a:pt x="247" y="0"/>
                </a:moveTo>
                <a:cubicBezTo>
                  <a:pt x="111" y="0"/>
                  <a:pt x="0" y="110"/>
                  <a:pt x="0" y="247"/>
                </a:cubicBezTo>
                <a:cubicBezTo>
                  <a:pt x="0" y="281"/>
                  <a:pt x="8" y="314"/>
                  <a:pt x="20" y="344"/>
                </a:cubicBezTo>
                <a:cubicBezTo>
                  <a:pt x="42" y="395"/>
                  <a:pt x="99" y="466"/>
                  <a:pt x="127" y="517"/>
                </a:cubicBezTo>
                <a:cubicBezTo>
                  <a:pt x="232" y="711"/>
                  <a:pt x="232" y="711"/>
                  <a:pt x="232" y="711"/>
                </a:cubicBezTo>
                <a:cubicBezTo>
                  <a:pt x="241" y="726"/>
                  <a:pt x="254" y="726"/>
                  <a:pt x="262" y="711"/>
                </a:cubicBezTo>
                <a:cubicBezTo>
                  <a:pt x="368" y="517"/>
                  <a:pt x="368" y="517"/>
                  <a:pt x="368" y="517"/>
                </a:cubicBezTo>
                <a:cubicBezTo>
                  <a:pt x="395" y="466"/>
                  <a:pt x="453" y="395"/>
                  <a:pt x="474" y="344"/>
                </a:cubicBezTo>
                <a:cubicBezTo>
                  <a:pt x="487" y="314"/>
                  <a:pt x="494" y="281"/>
                  <a:pt x="494" y="247"/>
                </a:cubicBezTo>
                <a:cubicBezTo>
                  <a:pt x="494" y="110"/>
                  <a:pt x="384" y="0"/>
                  <a:pt x="247" y="0"/>
                </a:cubicBezTo>
                <a:close/>
                <a:moveTo>
                  <a:pt x="247" y="365"/>
                </a:moveTo>
                <a:cubicBezTo>
                  <a:pt x="182" y="365"/>
                  <a:pt x="129" y="312"/>
                  <a:pt x="129" y="247"/>
                </a:cubicBezTo>
                <a:cubicBezTo>
                  <a:pt x="129" y="181"/>
                  <a:pt x="182" y="128"/>
                  <a:pt x="247" y="128"/>
                </a:cubicBezTo>
                <a:cubicBezTo>
                  <a:pt x="313" y="128"/>
                  <a:pt x="366" y="181"/>
                  <a:pt x="366" y="247"/>
                </a:cubicBezTo>
                <a:cubicBezTo>
                  <a:pt x="366" y="312"/>
                  <a:pt x="313" y="365"/>
                  <a:pt x="247" y="365"/>
                </a:cubicBezTo>
                <a:close/>
              </a:path>
            </a:pathLst>
          </a:custGeom>
          <a:solidFill>
            <a:srgbClr val="007A37"/>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222223"/>
              </a:solidFill>
              <a:effectLst/>
              <a:uLnTx/>
              <a:uFillTx/>
              <a:latin typeface="Segoe UI"/>
            </a:endParaRPr>
          </a:p>
        </p:txBody>
      </p:sp>
      <p:sp>
        <p:nvSpPr>
          <p:cNvPr id="109" name="Rectangle 108">
            <a:extLst>
              <a:ext uri="{FF2B5EF4-FFF2-40B4-BE49-F238E27FC236}">
                <a16:creationId xmlns:a16="http://schemas.microsoft.com/office/drawing/2014/main" id="{DE8E9092-D31F-4D8D-A8AF-0AB4201E0EC8}"/>
              </a:ext>
            </a:extLst>
          </p:cNvPr>
          <p:cNvSpPr/>
          <p:nvPr/>
        </p:nvSpPr>
        <p:spPr>
          <a:xfrm rot="21205042">
            <a:off x="2712846" y="1025940"/>
            <a:ext cx="1316881" cy="338554"/>
          </a:xfrm>
          <a:prstGeom prst="rect">
            <a:avLst/>
          </a:prstGeom>
          <a:solidFill>
            <a:srgbClr val="007A37"/>
          </a:solidFill>
        </p:spPr>
        <p:txBody>
          <a:bodyPr wrap="square" lIns="72000" rIns="7200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Segoe UI"/>
              </a:rPr>
              <a:t>We are here</a:t>
            </a:r>
            <a:endParaRPr kumimoji="0" lang="en-GB" sz="1600" b="0" i="0" u="none" strike="noStrike" kern="0" cap="none" spc="0" normalizeH="0" baseline="0" noProof="0" dirty="0">
              <a:ln>
                <a:noFill/>
              </a:ln>
              <a:solidFill>
                <a:prstClr val="white"/>
              </a:solidFill>
              <a:effectLst/>
              <a:uLnTx/>
              <a:uFillTx/>
              <a:latin typeface="Segoe UI"/>
            </a:endParaRPr>
          </a:p>
        </p:txBody>
      </p:sp>
      <p:sp>
        <p:nvSpPr>
          <p:cNvPr id="110" name="Rectangle 109">
            <a:extLst>
              <a:ext uri="{FF2B5EF4-FFF2-40B4-BE49-F238E27FC236}">
                <a16:creationId xmlns:a16="http://schemas.microsoft.com/office/drawing/2014/main" id="{A0A41774-EB04-4E27-AAEF-F3ACF2A1AB2B}"/>
              </a:ext>
            </a:extLst>
          </p:cNvPr>
          <p:cNvSpPr/>
          <p:nvPr/>
        </p:nvSpPr>
        <p:spPr bwMode="gray">
          <a:xfrm>
            <a:off x="7063450" y="5157090"/>
            <a:ext cx="1973644" cy="441486"/>
          </a:xfrm>
          <a:prstGeom prst="rect">
            <a:avLst/>
          </a:prstGeom>
          <a:solidFill>
            <a:srgbClr val="71B2C9"/>
          </a:solidFill>
          <a:ln w="25400" cap="flat" cmpd="sng" algn="ctr">
            <a:noFill/>
            <a:prstDash val="solid"/>
          </a:ln>
          <a:effectLst/>
        </p:spPr>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0000"/>
              </a:lnSpc>
              <a:spcBef>
                <a:spcPts val="2400"/>
              </a:spcBef>
              <a:spcAft>
                <a:spcPts val="0"/>
              </a:spcAft>
              <a:buClr>
                <a:srgbClr val="408EAA"/>
              </a:buClr>
              <a:buSzTx/>
              <a:buFontTx/>
              <a:buNone/>
              <a:tabLst/>
              <a:defRPr/>
            </a:pPr>
            <a:r>
              <a:rPr kumimoji="0" lang="en-GB" sz="1400" b="0" i="0" u="none" strike="noStrike" kern="0" cap="none" spc="0" normalizeH="0" baseline="0" noProof="0" dirty="0">
                <a:ln>
                  <a:noFill/>
                </a:ln>
                <a:solidFill>
                  <a:prstClr val="white"/>
                </a:solidFill>
                <a:effectLst/>
                <a:uLnTx/>
                <a:uFillTx/>
                <a:latin typeface="Segoe UI"/>
                <a:ea typeface="+mn-ea"/>
                <a:cs typeface="+mn-cs"/>
              </a:rPr>
              <a:t>Human centred design</a:t>
            </a:r>
          </a:p>
        </p:txBody>
      </p:sp>
      <p:pic>
        <p:nvPicPr>
          <p:cNvPr id="1026" name="Picture 2" descr="Image result for star initiative hiv">
            <a:extLst>
              <a:ext uri="{FF2B5EF4-FFF2-40B4-BE49-F238E27FC236}">
                <a16:creationId xmlns:a16="http://schemas.microsoft.com/office/drawing/2014/main" id="{C1465084-3DE8-46F1-BA56-6F83CDBB5CF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2728" y="1350815"/>
            <a:ext cx="1370404" cy="787933"/>
          </a:xfrm>
          <a:prstGeom prst="rect">
            <a:avLst/>
          </a:prstGeom>
          <a:noFill/>
          <a:extLst>
            <a:ext uri="{909E8E84-426E-40DD-AFC4-6F175D3DCCD1}">
              <a14:hiddenFill xmlns:a14="http://schemas.microsoft.com/office/drawing/2010/main">
                <a:solidFill>
                  <a:srgbClr val="FFFFFF"/>
                </a:solidFill>
              </a14:hiddenFill>
            </a:ext>
          </a:extLst>
        </p:spPr>
      </p:pic>
      <p:sp>
        <p:nvSpPr>
          <p:cNvPr id="2" name="Right Brace 1">
            <a:extLst>
              <a:ext uri="{FF2B5EF4-FFF2-40B4-BE49-F238E27FC236}">
                <a16:creationId xmlns:a16="http://schemas.microsoft.com/office/drawing/2014/main" id="{C65AEF47-C799-4107-BE60-42A335ED8252}"/>
              </a:ext>
            </a:extLst>
          </p:cNvPr>
          <p:cNvSpPr/>
          <p:nvPr/>
        </p:nvSpPr>
        <p:spPr>
          <a:xfrm rot="5400000">
            <a:off x="3262414" y="2377967"/>
            <a:ext cx="434925" cy="6929278"/>
          </a:xfrm>
          <a:prstGeom prst="rightBrace">
            <a:avLst>
              <a:gd name="adj1" fmla="val 8333"/>
              <a:gd name="adj2" fmla="val 50000"/>
            </a:avLst>
          </a:prstGeom>
          <a:noFill/>
          <a:ln w="12700">
            <a:solidFill>
              <a:schemeClr val="bg2"/>
            </a:solidFill>
            <a:round/>
            <a:headEnd/>
            <a:tailEnd/>
          </a:ln>
          <a:effectLst/>
          <a:extLst>
            <a:ext uri="{909E8E84-426E-40DD-AFC4-6F175D3DCCD1}">
              <a14:hiddenFill xmlns:a14="http://schemas.microsoft.com/office/drawing/2010/main">
                <a:noFill/>
              </a14:hiddenFill>
            </a:ext>
          </a:extLst>
        </p:spPr>
        <p:txBody>
          <a:bodyPr rtlCol="0" anchor="ctr"/>
          <a:lstStyle/>
          <a:p>
            <a:pPr algn="ctr"/>
            <a:endParaRPr lang="en-GB"/>
          </a:p>
        </p:txBody>
      </p:sp>
      <p:sp>
        <p:nvSpPr>
          <p:cNvPr id="3" name="TextBox 2">
            <a:extLst>
              <a:ext uri="{FF2B5EF4-FFF2-40B4-BE49-F238E27FC236}">
                <a16:creationId xmlns:a16="http://schemas.microsoft.com/office/drawing/2014/main" id="{342DFFC7-E70E-41AA-B312-EE3B63392638}"/>
              </a:ext>
            </a:extLst>
          </p:cNvPr>
          <p:cNvSpPr txBox="1"/>
          <p:nvPr/>
        </p:nvSpPr>
        <p:spPr>
          <a:xfrm>
            <a:off x="2093858" y="6138941"/>
            <a:ext cx="3536772" cy="369332"/>
          </a:xfrm>
          <a:prstGeom prst="rect">
            <a:avLst/>
          </a:prstGeom>
        </p:spPr>
        <p:txBody>
          <a:bodyPr vert="horz" wrap="square" lIns="0" tIns="0" rIns="0" bIns="0" rtlCol="0">
            <a:spAutoFit/>
          </a:bodyPr>
          <a:lstStyle/>
          <a:p>
            <a:pPr marL="4763"/>
            <a:r>
              <a:rPr lang="en-GB" sz="2400" dirty="0"/>
              <a:t>Model of behaviour change</a:t>
            </a:r>
          </a:p>
        </p:txBody>
      </p:sp>
    </p:spTree>
    <p:extLst>
      <p:ext uri="{BB962C8B-B14F-4D97-AF65-F5344CB8AC3E}">
        <p14:creationId xmlns:p14="http://schemas.microsoft.com/office/powerpoint/2010/main" val="2624540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9C8691A-A1E1-4EB0-90E8-D7D06086DE29}"/>
              </a:ext>
            </a:extLst>
          </p:cNvPr>
          <p:cNvSpPr>
            <a:spLocks noGrp="1"/>
          </p:cNvSpPr>
          <p:nvPr>
            <p:ph type="title"/>
          </p:nvPr>
        </p:nvSpPr>
        <p:spPr>
          <a:xfrm>
            <a:off x="323528" y="1412776"/>
            <a:ext cx="7704857" cy="2954655"/>
          </a:xfrm>
        </p:spPr>
        <p:txBody>
          <a:bodyPr/>
          <a:lstStyle/>
          <a:p>
            <a:r>
              <a:rPr lang="en-GB" sz="4800" dirty="0"/>
              <a:t>What is daily life like for men living in some of the worst affected areas of </a:t>
            </a:r>
            <a:r>
              <a:rPr lang="en-GB" sz="4800" dirty="0" err="1"/>
              <a:t>Kwazulu</a:t>
            </a:r>
            <a:r>
              <a:rPr lang="en-GB" sz="4800" dirty="0"/>
              <a:t> Natal and Mpumalanga?</a:t>
            </a:r>
          </a:p>
        </p:txBody>
      </p:sp>
    </p:spTree>
    <p:extLst>
      <p:ext uri="{BB962C8B-B14F-4D97-AF65-F5344CB8AC3E}">
        <p14:creationId xmlns:p14="http://schemas.microsoft.com/office/powerpoint/2010/main" val="2442992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035761A3-0E0E-4CC4-8E10-6030F0A143F7}"/>
              </a:ext>
            </a:extLst>
          </p:cNvPr>
          <p:cNvSpPr>
            <a:spLocks noGrp="1"/>
          </p:cNvSpPr>
          <p:nvPr>
            <p:ph type="body" sz="quarter" idx="13"/>
          </p:nvPr>
        </p:nvSpPr>
        <p:spPr/>
        <p:txBody>
          <a:bodyPr/>
          <a:lstStyle/>
          <a:p>
            <a:r>
              <a:rPr lang="en-GB" dirty="0">
                <a:solidFill>
                  <a:schemeClr val="accent6">
                    <a:lumMod val="75000"/>
                  </a:schemeClr>
                </a:solidFill>
              </a:rPr>
              <a:t>Observational themes</a:t>
            </a:r>
          </a:p>
        </p:txBody>
      </p:sp>
      <p:sp>
        <p:nvSpPr>
          <p:cNvPr id="11" name="Text Placeholder 5">
            <a:extLst>
              <a:ext uri="{FF2B5EF4-FFF2-40B4-BE49-F238E27FC236}">
                <a16:creationId xmlns:a16="http://schemas.microsoft.com/office/drawing/2014/main" id="{A3E16D2F-B619-43E8-BE4C-AB0EF7268BEE}"/>
              </a:ext>
            </a:extLst>
          </p:cNvPr>
          <p:cNvSpPr txBox="1">
            <a:spLocks/>
          </p:cNvSpPr>
          <p:nvPr/>
        </p:nvSpPr>
        <p:spPr>
          <a:xfrm>
            <a:off x="116206" y="197270"/>
            <a:ext cx="6710517" cy="590215"/>
          </a:xfrm>
          <a:prstGeom prst="rect">
            <a:avLst/>
          </a:prstGeom>
        </p:spPr>
        <p:txBody>
          <a:bodyPr/>
          <a:lstStyle>
            <a:lvl1pPr marL="0" indent="0" algn="l" defTabSz="924282" rtl="0" eaLnBrk="1" latinLnBrk="0" hangingPunct="1">
              <a:lnSpc>
                <a:spcPct val="100000"/>
              </a:lnSpc>
              <a:spcBef>
                <a:spcPts val="300"/>
              </a:spcBef>
              <a:spcAft>
                <a:spcPts val="300"/>
              </a:spcAft>
              <a:buFont typeface="Arial" panose="020B0604020202020204" pitchFamily="34" charset="0"/>
              <a:buNone/>
              <a:defRPr sz="1600" kern="1200" cap="all" baseline="0">
                <a:solidFill>
                  <a:schemeClr val="tx1"/>
                </a:solidFill>
                <a:latin typeface="+mn-lt"/>
                <a:ea typeface="+mn-ea"/>
                <a:cs typeface="+mn-cs"/>
              </a:defRPr>
            </a:lvl1pPr>
            <a:lvl2pPr marL="3240" indent="0" algn="l" defTabSz="924282" rtl="0" eaLnBrk="1" latinLnBrk="0" hangingPunct="1">
              <a:lnSpc>
                <a:spcPct val="100000"/>
              </a:lnSpc>
              <a:spcBef>
                <a:spcPts val="300"/>
              </a:spcBef>
              <a:spcAft>
                <a:spcPts val="300"/>
              </a:spcAft>
              <a:buFont typeface="Arial" panose="020B0604020202020204" pitchFamily="34" charset="0"/>
              <a:buNone/>
              <a:defRPr sz="1200" kern="1200">
                <a:solidFill>
                  <a:schemeClr val="tx1"/>
                </a:solidFill>
                <a:latin typeface="+mn-lt"/>
                <a:ea typeface="+mn-ea"/>
                <a:cs typeface="+mn-cs"/>
              </a:defRPr>
            </a:lvl2pPr>
            <a:lvl3pPr marL="186802" indent="-186802"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3pPr>
            <a:lvl4pPr marL="431911" indent="-191121" algn="l" defTabSz="924282" rtl="0" eaLnBrk="1" latinLnBrk="0" hangingPunct="1">
              <a:lnSpc>
                <a:spcPct val="100000"/>
              </a:lnSpc>
              <a:spcBef>
                <a:spcPts val="300"/>
              </a:spcBef>
              <a:spcAft>
                <a:spcPts val="300"/>
              </a:spcAft>
              <a:buFont typeface="Arial" panose="020B0604020202020204" pitchFamily="34" charset="0"/>
              <a:buChar char="–"/>
              <a:defRPr sz="1200" kern="1200">
                <a:solidFill>
                  <a:schemeClr val="tx1"/>
                </a:solidFill>
                <a:latin typeface="+mn-lt"/>
                <a:ea typeface="+mn-ea"/>
                <a:cs typeface="+mn-cs"/>
              </a:defRPr>
            </a:lvl4pPr>
            <a:lvl5pPr marL="606834" indent="-176004" algn="l" defTabSz="924282" rtl="0" eaLnBrk="1" latinLnBrk="0" hangingPunct="1">
              <a:lnSpc>
                <a:spcPct val="100000"/>
              </a:lnSpc>
              <a:spcBef>
                <a:spcPts val="300"/>
              </a:spcBef>
              <a:spcAft>
                <a:spcPts val="300"/>
              </a:spcAft>
              <a:buSzPct val="85000"/>
              <a:buFont typeface="Arial" panose="020B0604020202020204" pitchFamily="34" charset="0"/>
              <a:buChar char="•"/>
              <a:defRPr sz="1200" kern="1200">
                <a:solidFill>
                  <a:schemeClr val="tx1"/>
                </a:solidFill>
                <a:latin typeface="+mn-lt"/>
                <a:ea typeface="+mn-ea"/>
                <a:cs typeface="+mn-cs"/>
              </a:defRPr>
            </a:lvl5pPr>
            <a:lvl6pPr marL="2541775"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300391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66056"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928198" indent="-231070" algn="l" defTabSz="92428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b="1" dirty="0">
                <a:latin typeface="+mj-lt"/>
                <a:ea typeface="+mj-ea"/>
                <a:cs typeface="+mj-cs"/>
              </a:rPr>
              <a:t>Daily life</a:t>
            </a:r>
          </a:p>
        </p:txBody>
      </p:sp>
      <p:grpSp>
        <p:nvGrpSpPr>
          <p:cNvPr id="44" name="Group 43">
            <a:extLst>
              <a:ext uri="{FF2B5EF4-FFF2-40B4-BE49-F238E27FC236}">
                <a16:creationId xmlns:a16="http://schemas.microsoft.com/office/drawing/2014/main" id="{2CD832B3-4DF6-488A-BE54-411A73E2CCFF}"/>
              </a:ext>
            </a:extLst>
          </p:cNvPr>
          <p:cNvGrpSpPr/>
          <p:nvPr/>
        </p:nvGrpSpPr>
        <p:grpSpPr>
          <a:xfrm>
            <a:off x="1331640" y="2556260"/>
            <a:ext cx="1252129" cy="1915878"/>
            <a:chOff x="386041" y="2372204"/>
            <a:chExt cx="1252129" cy="1915878"/>
          </a:xfrm>
        </p:grpSpPr>
        <p:sp>
          <p:nvSpPr>
            <p:cNvPr id="7" name="TextBox 6">
              <a:extLst>
                <a:ext uri="{FF2B5EF4-FFF2-40B4-BE49-F238E27FC236}">
                  <a16:creationId xmlns:a16="http://schemas.microsoft.com/office/drawing/2014/main" id="{6B0D6EA8-D201-4382-9D49-1AACA8DE41AF}"/>
                </a:ext>
              </a:extLst>
            </p:cNvPr>
            <p:cNvSpPr txBox="1"/>
            <p:nvPr/>
          </p:nvSpPr>
          <p:spPr>
            <a:xfrm>
              <a:off x="414034" y="3364752"/>
              <a:ext cx="1224136" cy="923330"/>
            </a:xfrm>
            <a:prstGeom prst="rect">
              <a:avLst/>
            </a:prstGeom>
          </p:spPr>
          <p:txBody>
            <a:bodyPr vert="horz" wrap="square" lIns="0" tIns="0" rIns="0" bIns="0" rtlCol="0">
              <a:spAutoFit/>
            </a:bodyPr>
            <a:lstStyle/>
            <a:p>
              <a:pPr marL="4763"/>
              <a:r>
                <a:rPr lang="en-GB" sz="2000" b="1" dirty="0">
                  <a:solidFill>
                    <a:schemeClr val="accent6">
                      <a:lumMod val="75000"/>
                    </a:schemeClr>
                  </a:solidFill>
                </a:rPr>
                <a:t>Overt &amp; structural violence</a:t>
              </a:r>
            </a:p>
          </p:txBody>
        </p:sp>
        <p:grpSp>
          <p:nvGrpSpPr>
            <p:cNvPr id="15" name="Group 14">
              <a:extLst>
                <a:ext uri="{FF2B5EF4-FFF2-40B4-BE49-F238E27FC236}">
                  <a16:creationId xmlns:a16="http://schemas.microsoft.com/office/drawing/2014/main" id="{5114EB5C-8CE7-4FB9-8CB8-3D1985E1731B}"/>
                </a:ext>
              </a:extLst>
            </p:cNvPr>
            <p:cNvGrpSpPr>
              <a:grpSpLocks noChangeAspect="1"/>
            </p:cNvGrpSpPr>
            <p:nvPr/>
          </p:nvGrpSpPr>
          <p:grpSpPr>
            <a:xfrm>
              <a:off x="386041" y="2372204"/>
              <a:ext cx="993265" cy="900000"/>
              <a:chOff x="3751548" y="2699504"/>
              <a:chExt cx="1089205" cy="986931"/>
            </a:xfrm>
            <a:solidFill>
              <a:schemeClr val="accent4">
                <a:lumMod val="75000"/>
              </a:schemeClr>
            </a:solidFill>
          </p:grpSpPr>
          <p:sp>
            <p:nvSpPr>
              <p:cNvPr id="16" name="Freeform 54">
                <a:extLst>
                  <a:ext uri="{FF2B5EF4-FFF2-40B4-BE49-F238E27FC236}">
                    <a16:creationId xmlns:a16="http://schemas.microsoft.com/office/drawing/2014/main" id="{C582D0F7-C2F6-46C7-AC81-B9066CC67D89}"/>
                  </a:ext>
                </a:extLst>
              </p:cNvPr>
              <p:cNvSpPr>
                <a:spLocks/>
              </p:cNvSpPr>
              <p:nvPr/>
            </p:nvSpPr>
            <p:spPr bwMode="auto">
              <a:xfrm>
                <a:off x="4194730" y="3388140"/>
                <a:ext cx="209659" cy="209659"/>
              </a:xfrm>
              <a:custGeom>
                <a:avLst/>
                <a:gdLst/>
                <a:ahLst/>
                <a:cxnLst>
                  <a:cxn ang="0">
                    <a:pos x="98" y="42"/>
                  </a:cxn>
                  <a:cxn ang="0">
                    <a:pos x="42" y="6"/>
                  </a:cxn>
                  <a:cxn ang="0">
                    <a:pos x="6" y="63"/>
                  </a:cxn>
                  <a:cxn ang="0">
                    <a:pos x="63" y="98"/>
                  </a:cxn>
                  <a:cxn ang="0">
                    <a:pos x="98" y="42"/>
                  </a:cxn>
                </a:cxnLst>
                <a:rect l="0" t="0" r="r" b="b"/>
                <a:pathLst>
                  <a:path w="104" h="104">
                    <a:moveTo>
                      <a:pt x="98" y="42"/>
                    </a:moveTo>
                    <a:cubicBezTo>
                      <a:pt x="92" y="16"/>
                      <a:pt x="67" y="0"/>
                      <a:pt x="42" y="6"/>
                    </a:cubicBezTo>
                    <a:cubicBezTo>
                      <a:pt x="16" y="12"/>
                      <a:pt x="0" y="37"/>
                      <a:pt x="6" y="63"/>
                    </a:cubicBezTo>
                    <a:cubicBezTo>
                      <a:pt x="12" y="88"/>
                      <a:pt x="37" y="104"/>
                      <a:pt x="63" y="98"/>
                    </a:cubicBezTo>
                    <a:cubicBezTo>
                      <a:pt x="88" y="93"/>
                      <a:pt x="104" y="67"/>
                      <a:pt x="98" y="4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7" name="Freeform 55">
                <a:extLst>
                  <a:ext uri="{FF2B5EF4-FFF2-40B4-BE49-F238E27FC236}">
                    <a16:creationId xmlns:a16="http://schemas.microsoft.com/office/drawing/2014/main" id="{E7EDCFCC-E952-4DE5-92F6-7767F51BDB2B}"/>
                  </a:ext>
                </a:extLst>
              </p:cNvPr>
              <p:cNvSpPr>
                <a:spLocks/>
              </p:cNvSpPr>
              <p:nvPr/>
            </p:nvSpPr>
            <p:spPr bwMode="auto">
              <a:xfrm>
                <a:off x="3751548" y="3365981"/>
                <a:ext cx="461080" cy="320454"/>
              </a:xfrm>
              <a:custGeom>
                <a:avLst/>
                <a:gdLst/>
                <a:ahLst/>
                <a:cxnLst>
                  <a:cxn ang="0">
                    <a:pos x="98" y="157"/>
                  </a:cxn>
                  <a:cxn ang="0">
                    <a:pos x="131" y="153"/>
                  </a:cxn>
                  <a:cxn ang="0">
                    <a:pos x="146" y="149"/>
                  </a:cxn>
                  <a:cxn ang="0">
                    <a:pos x="155" y="143"/>
                  </a:cxn>
                  <a:cxn ang="0">
                    <a:pos x="161" y="136"/>
                  </a:cxn>
                  <a:cxn ang="0">
                    <a:pos x="164" y="124"/>
                  </a:cxn>
                  <a:cxn ang="0">
                    <a:pos x="161" y="113"/>
                  </a:cxn>
                  <a:cxn ang="0">
                    <a:pos x="157" y="106"/>
                  </a:cxn>
                  <a:cxn ang="0">
                    <a:pos x="133" y="87"/>
                  </a:cxn>
                  <a:cxn ang="0">
                    <a:pos x="125" y="82"/>
                  </a:cxn>
                  <a:cxn ang="0">
                    <a:pos x="166" y="82"/>
                  </a:cxn>
                  <a:cxn ang="0">
                    <a:pos x="168" y="82"/>
                  </a:cxn>
                  <a:cxn ang="0">
                    <a:pos x="166" y="60"/>
                  </a:cxn>
                  <a:cxn ang="0">
                    <a:pos x="168" y="41"/>
                  </a:cxn>
                  <a:cxn ang="0">
                    <a:pos x="188" y="24"/>
                  </a:cxn>
                  <a:cxn ang="0">
                    <a:pos x="193" y="24"/>
                  </a:cxn>
                  <a:cxn ang="0">
                    <a:pos x="209" y="49"/>
                  </a:cxn>
                  <a:cxn ang="0">
                    <a:pos x="209" y="50"/>
                  </a:cxn>
                  <a:cxn ang="0">
                    <a:pos x="209" y="52"/>
                  </a:cxn>
                  <a:cxn ang="0">
                    <a:pos x="208" y="60"/>
                  </a:cxn>
                  <a:cxn ang="0">
                    <a:pos x="209" y="70"/>
                  </a:cxn>
                  <a:cxn ang="0">
                    <a:pos x="218" y="59"/>
                  </a:cxn>
                  <a:cxn ang="0">
                    <a:pos x="187" y="9"/>
                  </a:cxn>
                  <a:cxn ang="0">
                    <a:pos x="74" y="19"/>
                  </a:cxn>
                  <a:cxn ang="0">
                    <a:pos x="32" y="79"/>
                  </a:cxn>
                  <a:cxn ang="0">
                    <a:pos x="42" y="91"/>
                  </a:cxn>
                  <a:cxn ang="0">
                    <a:pos x="51" y="98"/>
                  </a:cxn>
                  <a:cxn ang="0">
                    <a:pos x="51" y="98"/>
                  </a:cxn>
                  <a:cxn ang="0">
                    <a:pos x="53" y="99"/>
                  </a:cxn>
                  <a:cxn ang="0">
                    <a:pos x="75" y="110"/>
                  </a:cxn>
                  <a:cxn ang="0">
                    <a:pos x="32" y="110"/>
                  </a:cxn>
                  <a:cxn ang="0">
                    <a:pos x="24" y="110"/>
                  </a:cxn>
                  <a:cxn ang="0">
                    <a:pos x="0" y="134"/>
                  </a:cxn>
                  <a:cxn ang="0">
                    <a:pos x="24" y="159"/>
                  </a:cxn>
                  <a:cxn ang="0">
                    <a:pos x="32" y="159"/>
                  </a:cxn>
                  <a:cxn ang="0">
                    <a:pos x="98" y="157"/>
                  </a:cxn>
                </a:cxnLst>
                <a:rect l="0" t="0" r="r" b="b"/>
                <a:pathLst>
                  <a:path w="229" h="159">
                    <a:moveTo>
                      <a:pt x="98" y="157"/>
                    </a:moveTo>
                    <a:cubicBezTo>
                      <a:pt x="110" y="156"/>
                      <a:pt x="121" y="155"/>
                      <a:pt x="131" y="153"/>
                    </a:cubicBezTo>
                    <a:cubicBezTo>
                      <a:pt x="136" y="153"/>
                      <a:pt x="140" y="152"/>
                      <a:pt x="146" y="149"/>
                    </a:cubicBezTo>
                    <a:cubicBezTo>
                      <a:pt x="148" y="148"/>
                      <a:pt x="151" y="147"/>
                      <a:pt x="155" y="143"/>
                    </a:cubicBezTo>
                    <a:cubicBezTo>
                      <a:pt x="157" y="141"/>
                      <a:pt x="159" y="139"/>
                      <a:pt x="161" y="136"/>
                    </a:cubicBezTo>
                    <a:cubicBezTo>
                      <a:pt x="163" y="133"/>
                      <a:pt x="164" y="128"/>
                      <a:pt x="164" y="124"/>
                    </a:cubicBezTo>
                    <a:cubicBezTo>
                      <a:pt x="164" y="120"/>
                      <a:pt x="163" y="116"/>
                      <a:pt x="161" y="113"/>
                    </a:cubicBezTo>
                    <a:cubicBezTo>
                      <a:pt x="160" y="110"/>
                      <a:pt x="159" y="108"/>
                      <a:pt x="157" y="106"/>
                    </a:cubicBezTo>
                    <a:cubicBezTo>
                      <a:pt x="150" y="98"/>
                      <a:pt x="142" y="93"/>
                      <a:pt x="133" y="87"/>
                    </a:cubicBezTo>
                    <a:cubicBezTo>
                      <a:pt x="131" y="85"/>
                      <a:pt x="128" y="83"/>
                      <a:pt x="125" y="82"/>
                    </a:cubicBezTo>
                    <a:cubicBezTo>
                      <a:pt x="138" y="79"/>
                      <a:pt x="150" y="79"/>
                      <a:pt x="166" y="82"/>
                    </a:cubicBezTo>
                    <a:cubicBezTo>
                      <a:pt x="166" y="82"/>
                      <a:pt x="167" y="82"/>
                      <a:pt x="168" y="82"/>
                    </a:cubicBezTo>
                    <a:cubicBezTo>
                      <a:pt x="167" y="75"/>
                      <a:pt x="166" y="68"/>
                      <a:pt x="166" y="60"/>
                    </a:cubicBezTo>
                    <a:cubicBezTo>
                      <a:pt x="166" y="50"/>
                      <a:pt x="167" y="43"/>
                      <a:pt x="168" y="41"/>
                    </a:cubicBezTo>
                    <a:cubicBezTo>
                      <a:pt x="170" y="31"/>
                      <a:pt x="179" y="24"/>
                      <a:pt x="188" y="24"/>
                    </a:cubicBezTo>
                    <a:cubicBezTo>
                      <a:pt x="190" y="24"/>
                      <a:pt x="191" y="24"/>
                      <a:pt x="193" y="24"/>
                    </a:cubicBezTo>
                    <a:cubicBezTo>
                      <a:pt x="204" y="27"/>
                      <a:pt x="211" y="38"/>
                      <a:pt x="209" y="49"/>
                    </a:cubicBezTo>
                    <a:cubicBezTo>
                      <a:pt x="209" y="50"/>
                      <a:pt x="209" y="50"/>
                      <a:pt x="209" y="50"/>
                    </a:cubicBezTo>
                    <a:cubicBezTo>
                      <a:pt x="209" y="50"/>
                      <a:pt x="209" y="51"/>
                      <a:pt x="209" y="52"/>
                    </a:cubicBezTo>
                    <a:cubicBezTo>
                      <a:pt x="208" y="54"/>
                      <a:pt x="208" y="57"/>
                      <a:pt x="208" y="60"/>
                    </a:cubicBezTo>
                    <a:cubicBezTo>
                      <a:pt x="208" y="63"/>
                      <a:pt x="208" y="66"/>
                      <a:pt x="209" y="70"/>
                    </a:cubicBezTo>
                    <a:cubicBezTo>
                      <a:pt x="212" y="67"/>
                      <a:pt x="216" y="63"/>
                      <a:pt x="218" y="59"/>
                    </a:cubicBezTo>
                    <a:cubicBezTo>
                      <a:pt x="229" y="41"/>
                      <a:pt x="217" y="16"/>
                      <a:pt x="187" y="9"/>
                    </a:cubicBezTo>
                    <a:cubicBezTo>
                      <a:pt x="146" y="0"/>
                      <a:pt x="117" y="5"/>
                      <a:pt x="74" y="19"/>
                    </a:cubicBezTo>
                    <a:cubicBezTo>
                      <a:pt x="42" y="28"/>
                      <a:pt x="23" y="59"/>
                      <a:pt x="32" y="79"/>
                    </a:cubicBezTo>
                    <a:cubicBezTo>
                      <a:pt x="34" y="84"/>
                      <a:pt x="38" y="88"/>
                      <a:pt x="42" y="91"/>
                    </a:cubicBezTo>
                    <a:cubicBezTo>
                      <a:pt x="44" y="93"/>
                      <a:pt x="47" y="96"/>
                      <a:pt x="51" y="98"/>
                    </a:cubicBezTo>
                    <a:cubicBezTo>
                      <a:pt x="51" y="98"/>
                      <a:pt x="51" y="98"/>
                      <a:pt x="51" y="98"/>
                    </a:cubicBezTo>
                    <a:cubicBezTo>
                      <a:pt x="51" y="98"/>
                      <a:pt x="52" y="98"/>
                      <a:pt x="53" y="99"/>
                    </a:cubicBezTo>
                    <a:cubicBezTo>
                      <a:pt x="57" y="101"/>
                      <a:pt x="66" y="105"/>
                      <a:pt x="75" y="110"/>
                    </a:cubicBezTo>
                    <a:cubicBezTo>
                      <a:pt x="58" y="110"/>
                      <a:pt x="42" y="110"/>
                      <a:pt x="32" y="110"/>
                    </a:cubicBezTo>
                    <a:cubicBezTo>
                      <a:pt x="27" y="110"/>
                      <a:pt x="24" y="110"/>
                      <a:pt x="24" y="110"/>
                    </a:cubicBezTo>
                    <a:cubicBezTo>
                      <a:pt x="11" y="110"/>
                      <a:pt x="0" y="121"/>
                      <a:pt x="0" y="134"/>
                    </a:cubicBezTo>
                    <a:cubicBezTo>
                      <a:pt x="0" y="148"/>
                      <a:pt x="10" y="159"/>
                      <a:pt x="24" y="159"/>
                    </a:cubicBezTo>
                    <a:cubicBezTo>
                      <a:pt x="24" y="159"/>
                      <a:pt x="27" y="159"/>
                      <a:pt x="32" y="159"/>
                    </a:cubicBezTo>
                    <a:cubicBezTo>
                      <a:pt x="46" y="159"/>
                      <a:pt x="73" y="159"/>
                      <a:pt x="98" y="15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8" name="Freeform 56">
                <a:extLst>
                  <a:ext uri="{FF2B5EF4-FFF2-40B4-BE49-F238E27FC236}">
                    <a16:creationId xmlns:a16="http://schemas.microsoft.com/office/drawing/2014/main" id="{04948EE5-40AA-40FD-93F1-F1943987B409}"/>
                  </a:ext>
                </a:extLst>
              </p:cNvPr>
              <p:cNvSpPr>
                <a:spLocks/>
              </p:cNvSpPr>
              <p:nvPr/>
            </p:nvSpPr>
            <p:spPr bwMode="auto">
              <a:xfrm>
                <a:off x="4094162" y="3418822"/>
                <a:ext cx="255682" cy="259091"/>
              </a:xfrm>
              <a:custGeom>
                <a:avLst/>
                <a:gdLst/>
                <a:ahLst/>
                <a:cxnLst>
                  <a:cxn ang="0">
                    <a:pos x="110" y="129"/>
                  </a:cxn>
                  <a:cxn ang="0">
                    <a:pos x="127" y="112"/>
                  </a:cxn>
                  <a:cxn ang="0">
                    <a:pos x="110" y="95"/>
                  </a:cxn>
                  <a:cxn ang="0">
                    <a:pos x="67" y="88"/>
                  </a:cxn>
                  <a:cxn ang="0">
                    <a:pos x="40" y="63"/>
                  </a:cxn>
                  <a:cxn ang="0">
                    <a:pos x="35" y="47"/>
                  </a:cxn>
                  <a:cxn ang="0">
                    <a:pos x="34" y="34"/>
                  </a:cxn>
                  <a:cxn ang="0">
                    <a:pos x="34" y="25"/>
                  </a:cxn>
                  <a:cxn ang="0">
                    <a:pos x="35" y="23"/>
                  </a:cxn>
                  <a:cxn ang="0">
                    <a:pos x="35" y="22"/>
                  </a:cxn>
                  <a:cxn ang="0">
                    <a:pos x="35" y="22"/>
                  </a:cxn>
                  <a:cxn ang="0">
                    <a:pos x="22" y="2"/>
                  </a:cxn>
                  <a:cxn ang="0">
                    <a:pos x="2" y="15"/>
                  </a:cxn>
                  <a:cxn ang="0">
                    <a:pos x="0" y="34"/>
                  </a:cxn>
                  <a:cxn ang="0">
                    <a:pos x="3" y="57"/>
                  </a:cxn>
                  <a:cxn ang="0">
                    <a:pos x="20" y="93"/>
                  </a:cxn>
                  <a:cxn ang="0">
                    <a:pos x="54" y="119"/>
                  </a:cxn>
                  <a:cxn ang="0">
                    <a:pos x="110" y="129"/>
                  </a:cxn>
                  <a:cxn ang="0">
                    <a:pos x="110" y="129"/>
                  </a:cxn>
                </a:cxnLst>
                <a:rect l="0" t="0" r="r" b="b"/>
                <a:pathLst>
                  <a:path w="127" h="129">
                    <a:moveTo>
                      <a:pt x="110" y="129"/>
                    </a:moveTo>
                    <a:cubicBezTo>
                      <a:pt x="119" y="129"/>
                      <a:pt x="127" y="121"/>
                      <a:pt x="127" y="112"/>
                    </a:cubicBezTo>
                    <a:cubicBezTo>
                      <a:pt x="127" y="103"/>
                      <a:pt x="119" y="95"/>
                      <a:pt x="110" y="95"/>
                    </a:cubicBezTo>
                    <a:cubicBezTo>
                      <a:pt x="91" y="95"/>
                      <a:pt x="77" y="92"/>
                      <a:pt x="67" y="88"/>
                    </a:cubicBezTo>
                    <a:cubicBezTo>
                      <a:pt x="52" y="81"/>
                      <a:pt x="45" y="73"/>
                      <a:pt x="40" y="63"/>
                    </a:cubicBezTo>
                    <a:cubicBezTo>
                      <a:pt x="37" y="58"/>
                      <a:pt x="36" y="52"/>
                      <a:pt x="35" y="47"/>
                    </a:cubicBezTo>
                    <a:cubicBezTo>
                      <a:pt x="34" y="43"/>
                      <a:pt x="34" y="38"/>
                      <a:pt x="34" y="34"/>
                    </a:cubicBezTo>
                    <a:cubicBezTo>
                      <a:pt x="34" y="31"/>
                      <a:pt x="34" y="27"/>
                      <a:pt x="34" y="25"/>
                    </a:cubicBezTo>
                    <a:cubicBezTo>
                      <a:pt x="35" y="24"/>
                      <a:pt x="35" y="23"/>
                      <a:pt x="35" y="23"/>
                    </a:cubicBezTo>
                    <a:cubicBezTo>
                      <a:pt x="35" y="23"/>
                      <a:pt x="35" y="22"/>
                      <a:pt x="35" y="22"/>
                    </a:cubicBezTo>
                    <a:cubicBezTo>
                      <a:pt x="35" y="22"/>
                      <a:pt x="35" y="22"/>
                      <a:pt x="35" y="22"/>
                    </a:cubicBezTo>
                    <a:cubicBezTo>
                      <a:pt x="37" y="13"/>
                      <a:pt x="31" y="4"/>
                      <a:pt x="22" y="2"/>
                    </a:cubicBezTo>
                    <a:cubicBezTo>
                      <a:pt x="13" y="0"/>
                      <a:pt x="4" y="6"/>
                      <a:pt x="2" y="15"/>
                    </a:cubicBezTo>
                    <a:cubicBezTo>
                      <a:pt x="2" y="16"/>
                      <a:pt x="0" y="24"/>
                      <a:pt x="0" y="34"/>
                    </a:cubicBezTo>
                    <a:cubicBezTo>
                      <a:pt x="0" y="41"/>
                      <a:pt x="1" y="48"/>
                      <a:pt x="3" y="57"/>
                    </a:cubicBezTo>
                    <a:cubicBezTo>
                      <a:pt x="5" y="68"/>
                      <a:pt x="10" y="81"/>
                      <a:pt x="20" y="93"/>
                    </a:cubicBezTo>
                    <a:cubicBezTo>
                      <a:pt x="28" y="104"/>
                      <a:pt x="39" y="113"/>
                      <a:pt x="54" y="119"/>
                    </a:cubicBezTo>
                    <a:cubicBezTo>
                      <a:pt x="69" y="125"/>
                      <a:pt x="87" y="128"/>
                      <a:pt x="110" y="129"/>
                    </a:cubicBezTo>
                    <a:cubicBezTo>
                      <a:pt x="110" y="129"/>
                      <a:pt x="110" y="129"/>
                      <a:pt x="110" y="129"/>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9" name="Freeform 57">
                <a:extLst>
                  <a:ext uri="{FF2B5EF4-FFF2-40B4-BE49-F238E27FC236}">
                    <a16:creationId xmlns:a16="http://schemas.microsoft.com/office/drawing/2014/main" id="{9A89338B-7857-42C3-AE4C-0F03D90DA39E}"/>
                  </a:ext>
                </a:extLst>
              </p:cNvPr>
              <p:cNvSpPr>
                <a:spLocks/>
              </p:cNvSpPr>
              <p:nvPr/>
            </p:nvSpPr>
            <p:spPr bwMode="auto">
              <a:xfrm>
                <a:off x="4577401" y="2699504"/>
                <a:ext cx="209659" cy="209659"/>
              </a:xfrm>
              <a:custGeom>
                <a:avLst/>
                <a:gdLst/>
                <a:ahLst/>
                <a:cxnLst>
                  <a:cxn ang="0">
                    <a:pos x="63" y="98"/>
                  </a:cxn>
                  <a:cxn ang="0">
                    <a:pos x="98" y="41"/>
                  </a:cxn>
                  <a:cxn ang="0">
                    <a:pos x="42" y="6"/>
                  </a:cxn>
                  <a:cxn ang="0">
                    <a:pos x="6" y="62"/>
                  </a:cxn>
                  <a:cxn ang="0">
                    <a:pos x="63" y="98"/>
                  </a:cxn>
                </a:cxnLst>
                <a:rect l="0" t="0" r="r" b="b"/>
                <a:pathLst>
                  <a:path w="104" h="104">
                    <a:moveTo>
                      <a:pt x="63" y="98"/>
                    </a:moveTo>
                    <a:cubicBezTo>
                      <a:pt x="89" y="92"/>
                      <a:pt x="104" y="66"/>
                      <a:pt x="98" y="41"/>
                    </a:cubicBezTo>
                    <a:cubicBezTo>
                      <a:pt x="93" y="15"/>
                      <a:pt x="67" y="0"/>
                      <a:pt x="42" y="6"/>
                    </a:cubicBezTo>
                    <a:cubicBezTo>
                      <a:pt x="16" y="12"/>
                      <a:pt x="0" y="37"/>
                      <a:pt x="6" y="62"/>
                    </a:cubicBezTo>
                    <a:cubicBezTo>
                      <a:pt x="12" y="88"/>
                      <a:pt x="38" y="104"/>
                      <a:pt x="63" y="9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0" name="Freeform 58">
                <a:extLst>
                  <a:ext uri="{FF2B5EF4-FFF2-40B4-BE49-F238E27FC236}">
                    <a16:creationId xmlns:a16="http://schemas.microsoft.com/office/drawing/2014/main" id="{D13ACF02-C7F9-4D73-B9A4-B6EAB7655169}"/>
                  </a:ext>
                </a:extLst>
              </p:cNvPr>
              <p:cNvSpPr>
                <a:spLocks/>
              </p:cNvSpPr>
              <p:nvPr/>
            </p:nvSpPr>
            <p:spPr bwMode="auto">
              <a:xfrm>
                <a:off x="4299560" y="2888709"/>
                <a:ext cx="541193" cy="791762"/>
              </a:xfrm>
              <a:custGeom>
                <a:avLst/>
                <a:gdLst/>
                <a:ahLst/>
                <a:cxnLst>
                  <a:cxn ang="0">
                    <a:pos x="205" y="382"/>
                  </a:cxn>
                  <a:cxn ang="0">
                    <a:pos x="227" y="393"/>
                  </a:cxn>
                  <a:cxn ang="0">
                    <a:pos x="242" y="388"/>
                  </a:cxn>
                  <a:cxn ang="0">
                    <a:pos x="248" y="351"/>
                  </a:cxn>
                  <a:cxn ang="0">
                    <a:pos x="213" y="252"/>
                  </a:cxn>
                  <a:cxn ang="0">
                    <a:pos x="216" y="223"/>
                  </a:cxn>
                  <a:cxn ang="0">
                    <a:pos x="240" y="174"/>
                  </a:cxn>
                  <a:cxn ang="0">
                    <a:pos x="260" y="79"/>
                  </a:cxn>
                  <a:cxn ang="0">
                    <a:pos x="249" y="16"/>
                  </a:cxn>
                  <a:cxn ang="0">
                    <a:pos x="187" y="34"/>
                  </a:cxn>
                  <a:cxn ang="0">
                    <a:pos x="180" y="50"/>
                  </a:cxn>
                  <a:cxn ang="0">
                    <a:pos x="191" y="45"/>
                  </a:cxn>
                  <a:cxn ang="0">
                    <a:pos x="209" y="33"/>
                  </a:cxn>
                  <a:cxn ang="0">
                    <a:pos x="209" y="33"/>
                  </a:cxn>
                  <a:cxn ang="0">
                    <a:pos x="209" y="33"/>
                  </a:cxn>
                  <a:cxn ang="0">
                    <a:pos x="236" y="35"/>
                  </a:cxn>
                  <a:cxn ang="0">
                    <a:pos x="234" y="62"/>
                  </a:cxn>
                  <a:cxn ang="0">
                    <a:pos x="210" y="77"/>
                  </a:cxn>
                  <a:cxn ang="0">
                    <a:pos x="165" y="92"/>
                  </a:cxn>
                  <a:cxn ang="0">
                    <a:pos x="156" y="142"/>
                  </a:cxn>
                  <a:cxn ang="0">
                    <a:pos x="123" y="124"/>
                  </a:cxn>
                  <a:cxn ang="0">
                    <a:pos x="93" y="126"/>
                  </a:cxn>
                  <a:cxn ang="0">
                    <a:pos x="13" y="194"/>
                  </a:cxn>
                  <a:cxn ang="0">
                    <a:pos x="10" y="231"/>
                  </a:cxn>
                  <a:cxn ang="0">
                    <a:pos x="30" y="240"/>
                  </a:cxn>
                  <a:cxn ang="0">
                    <a:pos x="47" y="234"/>
                  </a:cxn>
                  <a:cxn ang="0">
                    <a:pos x="113" y="178"/>
                  </a:cxn>
                  <a:cxn ang="0">
                    <a:pos x="166" y="209"/>
                  </a:cxn>
                  <a:cxn ang="0">
                    <a:pos x="161" y="252"/>
                  </a:cxn>
                  <a:cxn ang="0">
                    <a:pos x="205" y="382"/>
                  </a:cxn>
                </a:cxnLst>
                <a:rect l="0" t="0" r="r" b="b"/>
                <a:pathLst>
                  <a:path w="269" h="393">
                    <a:moveTo>
                      <a:pt x="205" y="382"/>
                    </a:moveTo>
                    <a:cubicBezTo>
                      <a:pt x="211" y="389"/>
                      <a:pt x="219" y="393"/>
                      <a:pt x="227" y="393"/>
                    </a:cubicBezTo>
                    <a:cubicBezTo>
                      <a:pt x="232" y="393"/>
                      <a:pt x="238" y="391"/>
                      <a:pt x="242" y="388"/>
                    </a:cubicBezTo>
                    <a:cubicBezTo>
                      <a:pt x="254" y="379"/>
                      <a:pt x="256" y="362"/>
                      <a:pt x="248" y="351"/>
                    </a:cubicBezTo>
                    <a:cubicBezTo>
                      <a:pt x="220" y="313"/>
                      <a:pt x="213" y="279"/>
                      <a:pt x="213" y="252"/>
                    </a:cubicBezTo>
                    <a:cubicBezTo>
                      <a:pt x="213" y="241"/>
                      <a:pt x="215" y="231"/>
                      <a:pt x="216" y="223"/>
                    </a:cubicBezTo>
                    <a:cubicBezTo>
                      <a:pt x="232" y="215"/>
                      <a:pt x="240" y="195"/>
                      <a:pt x="240" y="174"/>
                    </a:cubicBezTo>
                    <a:cubicBezTo>
                      <a:pt x="240" y="140"/>
                      <a:pt x="247" y="107"/>
                      <a:pt x="260" y="79"/>
                    </a:cubicBezTo>
                    <a:cubicBezTo>
                      <a:pt x="269" y="58"/>
                      <a:pt x="266" y="33"/>
                      <a:pt x="249" y="16"/>
                    </a:cubicBezTo>
                    <a:cubicBezTo>
                      <a:pt x="232" y="0"/>
                      <a:pt x="202" y="4"/>
                      <a:pt x="187" y="34"/>
                    </a:cubicBezTo>
                    <a:cubicBezTo>
                      <a:pt x="185" y="39"/>
                      <a:pt x="182" y="44"/>
                      <a:pt x="180" y="50"/>
                    </a:cubicBezTo>
                    <a:cubicBezTo>
                      <a:pt x="184" y="48"/>
                      <a:pt x="188" y="46"/>
                      <a:pt x="191" y="45"/>
                    </a:cubicBezTo>
                    <a:cubicBezTo>
                      <a:pt x="202" y="39"/>
                      <a:pt x="209" y="33"/>
                      <a:pt x="209" y="33"/>
                    </a:cubicBezTo>
                    <a:cubicBezTo>
                      <a:pt x="209" y="33"/>
                      <a:pt x="209" y="33"/>
                      <a:pt x="209" y="33"/>
                    </a:cubicBezTo>
                    <a:cubicBezTo>
                      <a:pt x="209" y="33"/>
                      <a:pt x="209" y="33"/>
                      <a:pt x="209" y="33"/>
                    </a:cubicBezTo>
                    <a:cubicBezTo>
                      <a:pt x="217" y="26"/>
                      <a:pt x="229" y="27"/>
                      <a:pt x="236" y="35"/>
                    </a:cubicBezTo>
                    <a:cubicBezTo>
                      <a:pt x="243" y="43"/>
                      <a:pt x="242" y="55"/>
                      <a:pt x="234" y="62"/>
                    </a:cubicBezTo>
                    <a:cubicBezTo>
                      <a:pt x="233" y="63"/>
                      <a:pt x="224" y="70"/>
                      <a:pt x="210" y="77"/>
                    </a:cubicBezTo>
                    <a:cubicBezTo>
                      <a:pt x="198" y="84"/>
                      <a:pt x="183" y="90"/>
                      <a:pt x="165" y="92"/>
                    </a:cubicBezTo>
                    <a:cubicBezTo>
                      <a:pt x="161" y="108"/>
                      <a:pt x="158" y="125"/>
                      <a:pt x="156" y="142"/>
                    </a:cubicBezTo>
                    <a:cubicBezTo>
                      <a:pt x="123" y="124"/>
                      <a:pt x="123" y="124"/>
                      <a:pt x="123" y="124"/>
                    </a:cubicBezTo>
                    <a:cubicBezTo>
                      <a:pt x="113" y="118"/>
                      <a:pt x="101" y="119"/>
                      <a:pt x="93" y="126"/>
                    </a:cubicBezTo>
                    <a:cubicBezTo>
                      <a:pt x="13" y="194"/>
                      <a:pt x="13" y="194"/>
                      <a:pt x="13" y="194"/>
                    </a:cubicBezTo>
                    <a:cubicBezTo>
                      <a:pt x="2" y="203"/>
                      <a:pt x="0" y="220"/>
                      <a:pt x="10" y="231"/>
                    </a:cubicBezTo>
                    <a:cubicBezTo>
                      <a:pt x="15" y="237"/>
                      <a:pt x="22" y="240"/>
                      <a:pt x="30" y="240"/>
                    </a:cubicBezTo>
                    <a:cubicBezTo>
                      <a:pt x="36" y="240"/>
                      <a:pt x="42" y="238"/>
                      <a:pt x="47" y="234"/>
                    </a:cubicBezTo>
                    <a:cubicBezTo>
                      <a:pt x="113" y="178"/>
                      <a:pt x="113" y="178"/>
                      <a:pt x="113" y="178"/>
                    </a:cubicBezTo>
                    <a:cubicBezTo>
                      <a:pt x="166" y="209"/>
                      <a:pt x="166" y="209"/>
                      <a:pt x="166" y="209"/>
                    </a:cubicBezTo>
                    <a:cubicBezTo>
                      <a:pt x="163" y="220"/>
                      <a:pt x="161" y="235"/>
                      <a:pt x="161" y="252"/>
                    </a:cubicBezTo>
                    <a:cubicBezTo>
                      <a:pt x="161" y="288"/>
                      <a:pt x="171" y="335"/>
                      <a:pt x="205" y="38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 name="Freeform 59">
                <a:extLst>
                  <a:ext uri="{FF2B5EF4-FFF2-40B4-BE49-F238E27FC236}">
                    <a16:creationId xmlns:a16="http://schemas.microsoft.com/office/drawing/2014/main" id="{D352BA94-1D9E-477B-BC54-A59B679C12EE}"/>
                  </a:ext>
                </a:extLst>
              </p:cNvPr>
              <p:cNvSpPr>
                <a:spLocks/>
              </p:cNvSpPr>
              <p:nvPr/>
            </p:nvSpPr>
            <p:spPr bwMode="auto">
              <a:xfrm>
                <a:off x="4448707" y="2919390"/>
                <a:ext cx="329830" cy="149148"/>
              </a:xfrm>
              <a:custGeom>
                <a:avLst/>
                <a:gdLst/>
                <a:ahLst/>
                <a:cxnLst>
                  <a:cxn ang="0">
                    <a:pos x="39" y="62"/>
                  </a:cxn>
                  <a:cxn ang="0">
                    <a:pos x="80" y="74"/>
                  </a:cxn>
                  <a:cxn ang="0">
                    <a:pos x="80" y="74"/>
                  </a:cxn>
                  <a:cxn ang="0">
                    <a:pos x="92" y="73"/>
                  </a:cxn>
                  <a:cxn ang="0">
                    <a:pos x="134" y="59"/>
                  </a:cxn>
                  <a:cxn ang="0">
                    <a:pos x="157" y="44"/>
                  </a:cxn>
                  <a:cxn ang="0">
                    <a:pos x="159" y="23"/>
                  </a:cxn>
                  <a:cxn ang="0">
                    <a:pos x="147" y="18"/>
                  </a:cxn>
                  <a:cxn ang="0">
                    <a:pos x="138" y="21"/>
                  </a:cxn>
                  <a:cxn ang="0">
                    <a:pos x="119" y="33"/>
                  </a:cxn>
                  <a:cxn ang="0">
                    <a:pos x="104" y="40"/>
                  </a:cxn>
                  <a:cxn ang="0">
                    <a:pos x="81" y="44"/>
                  </a:cxn>
                  <a:cxn ang="0">
                    <a:pos x="80" y="44"/>
                  </a:cxn>
                  <a:cxn ang="0">
                    <a:pos x="54" y="37"/>
                  </a:cxn>
                  <a:cxn ang="0">
                    <a:pos x="28" y="8"/>
                  </a:cxn>
                  <a:cxn ang="0">
                    <a:pos x="15" y="0"/>
                  </a:cxn>
                  <a:cxn ang="0">
                    <a:pos x="8" y="2"/>
                  </a:cxn>
                  <a:cxn ang="0">
                    <a:pos x="1" y="11"/>
                  </a:cxn>
                  <a:cxn ang="0">
                    <a:pos x="3" y="22"/>
                  </a:cxn>
                  <a:cxn ang="0">
                    <a:pos x="39" y="62"/>
                  </a:cxn>
                </a:cxnLst>
                <a:rect l="0" t="0" r="r" b="b"/>
                <a:pathLst>
                  <a:path w="164" h="74">
                    <a:moveTo>
                      <a:pt x="39" y="62"/>
                    </a:moveTo>
                    <a:cubicBezTo>
                      <a:pt x="51" y="70"/>
                      <a:pt x="66" y="74"/>
                      <a:pt x="80" y="74"/>
                    </a:cubicBezTo>
                    <a:cubicBezTo>
                      <a:pt x="80" y="74"/>
                      <a:pt x="80" y="74"/>
                      <a:pt x="80" y="74"/>
                    </a:cubicBezTo>
                    <a:cubicBezTo>
                      <a:pt x="84" y="74"/>
                      <a:pt x="88" y="73"/>
                      <a:pt x="92" y="73"/>
                    </a:cubicBezTo>
                    <a:cubicBezTo>
                      <a:pt x="106" y="71"/>
                      <a:pt x="120" y="66"/>
                      <a:pt x="134" y="59"/>
                    </a:cubicBezTo>
                    <a:cubicBezTo>
                      <a:pt x="146" y="52"/>
                      <a:pt x="155" y="46"/>
                      <a:pt x="157" y="44"/>
                    </a:cubicBezTo>
                    <a:cubicBezTo>
                      <a:pt x="163" y="39"/>
                      <a:pt x="164" y="29"/>
                      <a:pt x="159" y="23"/>
                    </a:cubicBezTo>
                    <a:cubicBezTo>
                      <a:pt x="156" y="20"/>
                      <a:pt x="152" y="18"/>
                      <a:pt x="147" y="18"/>
                    </a:cubicBezTo>
                    <a:cubicBezTo>
                      <a:pt x="144" y="18"/>
                      <a:pt x="141" y="19"/>
                      <a:pt x="138" y="21"/>
                    </a:cubicBezTo>
                    <a:cubicBezTo>
                      <a:pt x="137" y="22"/>
                      <a:pt x="129" y="28"/>
                      <a:pt x="119" y="33"/>
                    </a:cubicBezTo>
                    <a:cubicBezTo>
                      <a:pt x="116" y="35"/>
                      <a:pt x="110" y="38"/>
                      <a:pt x="104" y="40"/>
                    </a:cubicBezTo>
                    <a:cubicBezTo>
                      <a:pt x="97" y="42"/>
                      <a:pt x="89" y="44"/>
                      <a:pt x="81" y="44"/>
                    </a:cubicBezTo>
                    <a:cubicBezTo>
                      <a:pt x="80" y="44"/>
                      <a:pt x="80" y="44"/>
                      <a:pt x="80" y="44"/>
                    </a:cubicBezTo>
                    <a:cubicBezTo>
                      <a:pt x="71" y="44"/>
                      <a:pt x="62" y="42"/>
                      <a:pt x="54" y="37"/>
                    </a:cubicBezTo>
                    <a:cubicBezTo>
                      <a:pt x="44" y="31"/>
                      <a:pt x="36" y="21"/>
                      <a:pt x="28" y="8"/>
                    </a:cubicBezTo>
                    <a:cubicBezTo>
                      <a:pt x="26" y="3"/>
                      <a:pt x="21" y="0"/>
                      <a:pt x="15" y="0"/>
                    </a:cubicBezTo>
                    <a:cubicBezTo>
                      <a:pt x="13" y="0"/>
                      <a:pt x="10" y="1"/>
                      <a:pt x="8" y="2"/>
                    </a:cubicBezTo>
                    <a:cubicBezTo>
                      <a:pt x="5" y="4"/>
                      <a:pt x="2" y="7"/>
                      <a:pt x="1" y="11"/>
                    </a:cubicBezTo>
                    <a:cubicBezTo>
                      <a:pt x="0" y="15"/>
                      <a:pt x="1" y="19"/>
                      <a:pt x="3" y="22"/>
                    </a:cubicBezTo>
                    <a:cubicBezTo>
                      <a:pt x="13" y="40"/>
                      <a:pt x="25" y="54"/>
                      <a:pt x="39" y="6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2" name="Freeform 60">
                <a:extLst>
                  <a:ext uri="{FF2B5EF4-FFF2-40B4-BE49-F238E27FC236}">
                    <a16:creationId xmlns:a16="http://schemas.microsoft.com/office/drawing/2014/main" id="{38915365-9C4E-42F4-8052-701AB774D0E2}"/>
                  </a:ext>
                </a:extLst>
              </p:cNvPr>
              <p:cNvSpPr>
                <a:spLocks/>
              </p:cNvSpPr>
              <p:nvPr/>
            </p:nvSpPr>
            <p:spPr bwMode="auto">
              <a:xfrm>
                <a:off x="4073707" y="3100072"/>
                <a:ext cx="259943" cy="233523"/>
              </a:xfrm>
              <a:custGeom>
                <a:avLst/>
                <a:gdLst/>
                <a:ahLst/>
                <a:cxnLst>
                  <a:cxn ang="0">
                    <a:pos x="0" y="100"/>
                  </a:cxn>
                  <a:cxn ang="0">
                    <a:pos x="2" y="103"/>
                  </a:cxn>
                  <a:cxn ang="0">
                    <a:pos x="30" y="116"/>
                  </a:cxn>
                  <a:cxn ang="0">
                    <a:pos x="32" y="116"/>
                  </a:cxn>
                  <a:cxn ang="0">
                    <a:pos x="34" y="114"/>
                  </a:cxn>
                  <a:cxn ang="0">
                    <a:pos x="33" y="110"/>
                  </a:cxn>
                  <a:cxn ang="0">
                    <a:pos x="12" y="101"/>
                  </a:cxn>
                  <a:cxn ang="0">
                    <a:pos x="34" y="92"/>
                  </a:cxn>
                  <a:cxn ang="0">
                    <a:pos x="36" y="90"/>
                  </a:cxn>
                  <a:cxn ang="0">
                    <a:pos x="35" y="88"/>
                  </a:cxn>
                  <a:cxn ang="0">
                    <a:pos x="12" y="55"/>
                  </a:cxn>
                  <a:cxn ang="0">
                    <a:pos x="42" y="64"/>
                  </a:cxn>
                  <a:cxn ang="0">
                    <a:pos x="45" y="64"/>
                  </a:cxn>
                  <a:cxn ang="0">
                    <a:pos x="46" y="61"/>
                  </a:cxn>
                  <a:cxn ang="0">
                    <a:pos x="42" y="25"/>
                  </a:cxn>
                  <a:cxn ang="0">
                    <a:pos x="66" y="48"/>
                  </a:cxn>
                  <a:cxn ang="0">
                    <a:pos x="69" y="48"/>
                  </a:cxn>
                  <a:cxn ang="0">
                    <a:pos x="71" y="46"/>
                  </a:cxn>
                  <a:cxn ang="0">
                    <a:pos x="85" y="13"/>
                  </a:cxn>
                  <a:cxn ang="0">
                    <a:pos x="94" y="49"/>
                  </a:cxn>
                  <a:cxn ang="0">
                    <a:pos x="96" y="52"/>
                  </a:cxn>
                  <a:cxn ang="0">
                    <a:pos x="99" y="51"/>
                  </a:cxn>
                  <a:cxn ang="0">
                    <a:pos x="121" y="34"/>
                  </a:cxn>
                  <a:cxn ang="0">
                    <a:pos x="117" y="58"/>
                  </a:cxn>
                  <a:cxn ang="0">
                    <a:pos x="119" y="61"/>
                  </a:cxn>
                  <a:cxn ang="0">
                    <a:pos x="123" y="59"/>
                  </a:cxn>
                  <a:cxn ang="0">
                    <a:pos x="129" y="27"/>
                  </a:cxn>
                  <a:cxn ang="0">
                    <a:pos x="128" y="23"/>
                  </a:cxn>
                  <a:cxn ang="0">
                    <a:pos x="124" y="23"/>
                  </a:cxn>
                  <a:cxn ang="0">
                    <a:pos x="99" y="43"/>
                  </a:cxn>
                  <a:cxn ang="0">
                    <a:pos x="89" y="2"/>
                  </a:cxn>
                  <a:cxn ang="0">
                    <a:pos x="86" y="0"/>
                  </a:cxn>
                  <a:cxn ang="0">
                    <a:pos x="83" y="2"/>
                  </a:cxn>
                  <a:cxn ang="0">
                    <a:pos x="67" y="40"/>
                  </a:cxn>
                  <a:cxn ang="0">
                    <a:pos x="40" y="15"/>
                  </a:cxn>
                  <a:cxn ang="0">
                    <a:pos x="36" y="14"/>
                  </a:cxn>
                  <a:cxn ang="0">
                    <a:pos x="34" y="17"/>
                  </a:cxn>
                  <a:cxn ang="0">
                    <a:pos x="39" y="57"/>
                  </a:cxn>
                  <a:cxn ang="0">
                    <a:pos x="5" y="46"/>
                  </a:cxn>
                  <a:cxn ang="0">
                    <a:pos x="2" y="47"/>
                  </a:cxn>
                  <a:cxn ang="0">
                    <a:pos x="2" y="51"/>
                  </a:cxn>
                  <a:cxn ang="0">
                    <a:pos x="28" y="88"/>
                  </a:cxn>
                  <a:cxn ang="0">
                    <a:pos x="2" y="97"/>
                  </a:cxn>
                  <a:cxn ang="0">
                    <a:pos x="0" y="100"/>
                  </a:cxn>
                </a:cxnLst>
                <a:rect l="0" t="0" r="r" b="b"/>
                <a:pathLst>
                  <a:path w="129" h="116">
                    <a:moveTo>
                      <a:pt x="0" y="100"/>
                    </a:moveTo>
                    <a:cubicBezTo>
                      <a:pt x="0" y="102"/>
                      <a:pt x="1" y="103"/>
                      <a:pt x="2" y="103"/>
                    </a:cubicBezTo>
                    <a:cubicBezTo>
                      <a:pt x="30" y="116"/>
                      <a:pt x="30" y="116"/>
                      <a:pt x="30" y="116"/>
                    </a:cubicBezTo>
                    <a:cubicBezTo>
                      <a:pt x="31" y="116"/>
                      <a:pt x="31" y="116"/>
                      <a:pt x="32" y="116"/>
                    </a:cubicBezTo>
                    <a:cubicBezTo>
                      <a:pt x="33" y="116"/>
                      <a:pt x="34" y="115"/>
                      <a:pt x="34" y="114"/>
                    </a:cubicBezTo>
                    <a:cubicBezTo>
                      <a:pt x="35" y="112"/>
                      <a:pt x="34" y="110"/>
                      <a:pt x="33" y="110"/>
                    </a:cubicBezTo>
                    <a:cubicBezTo>
                      <a:pt x="12" y="101"/>
                      <a:pt x="12" y="101"/>
                      <a:pt x="12" y="101"/>
                    </a:cubicBezTo>
                    <a:cubicBezTo>
                      <a:pt x="34" y="92"/>
                      <a:pt x="34" y="92"/>
                      <a:pt x="34" y="92"/>
                    </a:cubicBezTo>
                    <a:cubicBezTo>
                      <a:pt x="35" y="92"/>
                      <a:pt x="35" y="91"/>
                      <a:pt x="36" y="90"/>
                    </a:cubicBezTo>
                    <a:cubicBezTo>
                      <a:pt x="36" y="89"/>
                      <a:pt x="36" y="88"/>
                      <a:pt x="35" y="88"/>
                    </a:cubicBezTo>
                    <a:cubicBezTo>
                      <a:pt x="12" y="55"/>
                      <a:pt x="12" y="55"/>
                      <a:pt x="12" y="55"/>
                    </a:cubicBezTo>
                    <a:cubicBezTo>
                      <a:pt x="42" y="64"/>
                      <a:pt x="42" y="64"/>
                      <a:pt x="42" y="64"/>
                    </a:cubicBezTo>
                    <a:cubicBezTo>
                      <a:pt x="43" y="64"/>
                      <a:pt x="44" y="64"/>
                      <a:pt x="45" y="64"/>
                    </a:cubicBezTo>
                    <a:cubicBezTo>
                      <a:pt x="46" y="63"/>
                      <a:pt x="46" y="62"/>
                      <a:pt x="46" y="61"/>
                    </a:cubicBezTo>
                    <a:cubicBezTo>
                      <a:pt x="42" y="25"/>
                      <a:pt x="42" y="25"/>
                      <a:pt x="42" y="25"/>
                    </a:cubicBezTo>
                    <a:cubicBezTo>
                      <a:pt x="66" y="48"/>
                      <a:pt x="66" y="48"/>
                      <a:pt x="66" y="48"/>
                    </a:cubicBezTo>
                    <a:cubicBezTo>
                      <a:pt x="67" y="48"/>
                      <a:pt x="68" y="49"/>
                      <a:pt x="69" y="48"/>
                    </a:cubicBezTo>
                    <a:cubicBezTo>
                      <a:pt x="70" y="48"/>
                      <a:pt x="71" y="47"/>
                      <a:pt x="71" y="46"/>
                    </a:cubicBezTo>
                    <a:cubicBezTo>
                      <a:pt x="85" y="13"/>
                      <a:pt x="85" y="13"/>
                      <a:pt x="85" y="13"/>
                    </a:cubicBezTo>
                    <a:cubicBezTo>
                      <a:pt x="94" y="49"/>
                      <a:pt x="94" y="49"/>
                      <a:pt x="94" y="49"/>
                    </a:cubicBezTo>
                    <a:cubicBezTo>
                      <a:pt x="94" y="50"/>
                      <a:pt x="95" y="51"/>
                      <a:pt x="96" y="52"/>
                    </a:cubicBezTo>
                    <a:cubicBezTo>
                      <a:pt x="97" y="52"/>
                      <a:pt x="98" y="52"/>
                      <a:pt x="99" y="51"/>
                    </a:cubicBezTo>
                    <a:cubicBezTo>
                      <a:pt x="121" y="34"/>
                      <a:pt x="121" y="34"/>
                      <a:pt x="121" y="34"/>
                    </a:cubicBezTo>
                    <a:cubicBezTo>
                      <a:pt x="117" y="58"/>
                      <a:pt x="117" y="58"/>
                      <a:pt x="117" y="58"/>
                    </a:cubicBezTo>
                    <a:cubicBezTo>
                      <a:pt x="116" y="59"/>
                      <a:pt x="117" y="61"/>
                      <a:pt x="119" y="61"/>
                    </a:cubicBezTo>
                    <a:cubicBezTo>
                      <a:pt x="121" y="62"/>
                      <a:pt x="122" y="60"/>
                      <a:pt x="123" y="59"/>
                    </a:cubicBezTo>
                    <a:cubicBezTo>
                      <a:pt x="129" y="27"/>
                      <a:pt x="129" y="27"/>
                      <a:pt x="129" y="27"/>
                    </a:cubicBezTo>
                    <a:cubicBezTo>
                      <a:pt x="129" y="25"/>
                      <a:pt x="129" y="24"/>
                      <a:pt x="128" y="23"/>
                    </a:cubicBezTo>
                    <a:cubicBezTo>
                      <a:pt x="126" y="23"/>
                      <a:pt x="125" y="23"/>
                      <a:pt x="124" y="23"/>
                    </a:cubicBezTo>
                    <a:cubicBezTo>
                      <a:pt x="99" y="43"/>
                      <a:pt x="99" y="43"/>
                      <a:pt x="99" y="43"/>
                    </a:cubicBezTo>
                    <a:cubicBezTo>
                      <a:pt x="89" y="2"/>
                      <a:pt x="89" y="2"/>
                      <a:pt x="89" y="2"/>
                    </a:cubicBezTo>
                    <a:cubicBezTo>
                      <a:pt x="88" y="1"/>
                      <a:pt x="87" y="0"/>
                      <a:pt x="86" y="0"/>
                    </a:cubicBezTo>
                    <a:cubicBezTo>
                      <a:pt x="84" y="0"/>
                      <a:pt x="83" y="0"/>
                      <a:pt x="83" y="2"/>
                    </a:cubicBezTo>
                    <a:cubicBezTo>
                      <a:pt x="67" y="40"/>
                      <a:pt x="67" y="40"/>
                      <a:pt x="67" y="40"/>
                    </a:cubicBezTo>
                    <a:cubicBezTo>
                      <a:pt x="40" y="15"/>
                      <a:pt x="40" y="15"/>
                      <a:pt x="40" y="15"/>
                    </a:cubicBezTo>
                    <a:cubicBezTo>
                      <a:pt x="39" y="14"/>
                      <a:pt x="37" y="13"/>
                      <a:pt x="36" y="14"/>
                    </a:cubicBezTo>
                    <a:cubicBezTo>
                      <a:pt x="35" y="15"/>
                      <a:pt x="34" y="16"/>
                      <a:pt x="34" y="17"/>
                    </a:cubicBezTo>
                    <a:cubicBezTo>
                      <a:pt x="39" y="57"/>
                      <a:pt x="39" y="57"/>
                      <a:pt x="39" y="57"/>
                    </a:cubicBezTo>
                    <a:cubicBezTo>
                      <a:pt x="5" y="46"/>
                      <a:pt x="5" y="46"/>
                      <a:pt x="5" y="46"/>
                    </a:cubicBezTo>
                    <a:cubicBezTo>
                      <a:pt x="4" y="46"/>
                      <a:pt x="3" y="46"/>
                      <a:pt x="2" y="47"/>
                    </a:cubicBezTo>
                    <a:cubicBezTo>
                      <a:pt x="1" y="48"/>
                      <a:pt x="1" y="50"/>
                      <a:pt x="2" y="51"/>
                    </a:cubicBezTo>
                    <a:cubicBezTo>
                      <a:pt x="28" y="88"/>
                      <a:pt x="28" y="88"/>
                      <a:pt x="28" y="88"/>
                    </a:cubicBezTo>
                    <a:cubicBezTo>
                      <a:pt x="2" y="97"/>
                      <a:pt x="2" y="97"/>
                      <a:pt x="2" y="97"/>
                    </a:cubicBezTo>
                    <a:cubicBezTo>
                      <a:pt x="1" y="98"/>
                      <a:pt x="0" y="99"/>
                      <a:pt x="0" y="10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grpSp>
      <p:grpSp>
        <p:nvGrpSpPr>
          <p:cNvPr id="45" name="Group 44">
            <a:extLst>
              <a:ext uri="{FF2B5EF4-FFF2-40B4-BE49-F238E27FC236}">
                <a16:creationId xmlns:a16="http://schemas.microsoft.com/office/drawing/2014/main" id="{59E2F919-2250-4D1D-A903-FDF2F661FAFF}"/>
              </a:ext>
            </a:extLst>
          </p:cNvPr>
          <p:cNvGrpSpPr/>
          <p:nvPr/>
        </p:nvGrpSpPr>
        <p:grpSpPr>
          <a:xfrm>
            <a:off x="4142944" y="4766954"/>
            <a:ext cx="1512168" cy="1406312"/>
            <a:chOff x="2479057" y="2800089"/>
            <a:chExt cx="1512168" cy="1406312"/>
          </a:xfrm>
        </p:grpSpPr>
        <p:sp>
          <p:nvSpPr>
            <p:cNvPr id="8" name="TextBox 7">
              <a:extLst>
                <a:ext uri="{FF2B5EF4-FFF2-40B4-BE49-F238E27FC236}">
                  <a16:creationId xmlns:a16="http://schemas.microsoft.com/office/drawing/2014/main" id="{7E3F8E2A-7C47-438F-8AF7-D40CE17A981B}"/>
                </a:ext>
              </a:extLst>
            </p:cNvPr>
            <p:cNvSpPr txBox="1"/>
            <p:nvPr/>
          </p:nvSpPr>
          <p:spPr>
            <a:xfrm>
              <a:off x="2479057" y="3590848"/>
              <a:ext cx="1512168" cy="615553"/>
            </a:xfrm>
            <a:prstGeom prst="rect">
              <a:avLst/>
            </a:prstGeom>
          </p:spPr>
          <p:txBody>
            <a:bodyPr vert="horz" wrap="square" lIns="0" tIns="0" rIns="0" bIns="0" rtlCol="0">
              <a:spAutoFit/>
            </a:bodyPr>
            <a:lstStyle>
              <a:defPPr>
                <a:defRPr lang="en-US"/>
              </a:defPPr>
              <a:lvl1pPr marL="4763">
                <a:defRPr sz="2000" b="1">
                  <a:solidFill>
                    <a:schemeClr val="accent6">
                      <a:lumMod val="75000"/>
                    </a:schemeClr>
                  </a:solidFill>
                </a:defRPr>
              </a:lvl1pPr>
            </a:lstStyle>
            <a:p>
              <a:r>
                <a:rPr lang="en-GB" dirty="0"/>
                <a:t>Stress &amp;</a:t>
              </a:r>
            </a:p>
            <a:p>
              <a:r>
                <a:rPr lang="en-GB" dirty="0"/>
                <a:t> Trauma</a:t>
              </a:r>
            </a:p>
          </p:txBody>
        </p:sp>
        <p:grpSp>
          <p:nvGrpSpPr>
            <p:cNvPr id="31" name="Group 30">
              <a:extLst>
                <a:ext uri="{FF2B5EF4-FFF2-40B4-BE49-F238E27FC236}">
                  <a16:creationId xmlns:a16="http://schemas.microsoft.com/office/drawing/2014/main" id="{47B421DA-C01F-4CB6-9EB7-56C1512A96D6}"/>
                </a:ext>
              </a:extLst>
            </p:cNvPr>
            <p:cNvGrpSpPr/>
            <p:nvPr/>
          </p:nvGrpSpPr>
          <p:grpSpPr>
            <a:xfrm>
              <a:off x="2687138" y="2800089"/>
              <a:ext cx="587433" cy="696152"/>
              <a:chOff x="2226459" y="2174998"/>
              <a:chExt cx="587433" cy="696152"/>
            </a:xfrm>
          </p:grpSpPr>
          <p:sp>
            <p:nvSpPr>
              <p:cNvPr id="24" name="Freeform 23">
                <a:extLst>
                  <a:ext uri="{FF2B5EF4-FFF2-40B4-BE49-F238E27FC236}">
                    <a16:creationId xmlns:a16="http://schemas.microsoft.com/office/drawing/2014/main" id="{D6368C66-5DAF-4EBB-9014-1CE371AAA4AB}"/>
                  </a:ext>
                </a:extLst>
              </p:cNvPr>
              <p:cNvSpPr>
                <a:spLocks/>
              </p:cNvSpPr>
              <p:nvPr/>
            </p:nvSpPr>
            <p:spPr bwMode="auto">
              <a:xfrm>
                <a:off x="2263721" y="2243386"/>
                <a:ext cx="438383" cy="627764"/>
              </a:xfrm>
              <a:custGeom>
                <a:avLst/>
                <a:gdLst/>
                <a:ahLst/>
                <a:cxnLst>
                  <a:cxn ang="0">
                    <a:pos x="239" y="103"/>
                  </a:cxn>
                  <a:cxn ang="0">
                    <a:pos x="266" y="66"/>
                  </a:cxn>
                  <a:cxn ang="0">
                    <a:pos x="302" y="92"/>
                  </a:cxn>
                  <a:cxn ang="0">
                    <a:pos x="303" y="94"/>
                  </a:cxn>
                  <a:cxn ang="0">
                    <a:pos x="304" y="101"/>
                  </a:cxn>
                  <a:cxn ang="0">
                    <a:pos x="309" y="122"/>
                  </a:cxn>
                  <a:cxn ang="0">
                    <a:pos x="314" y="138"/>
                  </a:cxn>
                  <a:cxn ang="0">
                    <a:pos x="324" y="53"/>
                  </a:cxn>
                  <a:cxn ang="0">
                    <a:pos x="192" y="38"/>
                  </a:cxn>
                  <a:cxn ang="0">
                    <a:pos x="32" y="217"/>
                  </a:cxn>
                  <a:cxn ang="0">
                    <a:pos x="61" y="346"/>
                  </a:cxn>
                  <a:cxn ang="0">
                    <a:pos x="81" y="349"/>
                  </a:cxn>
                  <a:cxn ang="0">
                    <a:pos x="92" y="351"/>
                  </a:cxn>
                  <a:cxn ang="0">
                    <a:pos x="292" y="351"/>
                  </a:cxn>
                  <a:cxn ang="0">
                    <a:pos x="332" y="570"/>
                  </a:cxn>
                  <a:cxn ang="0">
                    <a:pos x="375" y="606"/>
                  </a:cxn>
                  <a:cxn ang="0">
                    <a:pos x="383" y="605"/>
                  </a:cxn>
                  <a:cxn ang="0">
                    <a:pos x="419" y="554"/>
                  </a:cxn>
                  <a:cxn ang="0">
                    <a:pos x="372" y="299"/>
                  </a:cxn>
                  <a:cxn ang="0">
                    <a:pos x="329" y="263"/>
                  </a:cxn>
                  <a:cxn ang="0">
                    <a:pos x="192" y="263"/>
                  </a:cxn>
                  <a:cxn ang="0">
                    <a:pos x="263" y="186"/>
                  </a:cxn>
                  <a:cxn ang="0">
                    <a:pos x="257" y="172"/>
                  </a:cxn>
                  <a:cxn ang="0">
                    <a:pos x="239" y="103"/>
                  </a:cxn>
                </a:cxnLst>
                <a:rect l="0" t="0" r="r" b="b"/>
                <a:pathLst>
                  <a:path w="423" h="606">
                    <a:moveTo>
                      <a:pt x="239" y="103"/>
                    </a:moveTo>
                    <a:cubicBezTo>
                      <a:pt x="236" y="86"/>
                      <a:pt x="248" y="69"/>
                      <a:pt x="266" y="66"/>
                    </a:cubicBezTo>
                    <a:cubicBezTo>
                      <a:pt x="283" y="63"/>
                      <a:pt x="299" y="75"/>
                      <a:pt x="302" y="92"/>
                    </a:cubicBezTo>
                    <a:cubicBezTo>
                      <a:pt x="302" y="93"/>
                      <a:pt x="303" y="93"/>
                      <a:pt x="303" y="94"/>
                    </a:cubicBezTo>
                    <a:cubicBezTo>
                      <a:pt x="303" y="96"/>
                      <a:pt x="303" y="98"/>
                      <a:pt x="304" y="101"/>
                    </a:cubicBezTo>
                    <a:cubicBezTo>
                      <a:pt x="305" y="106"/>
                      <a:pt x="307" y="114"/>
                      <a:pt x="309" y="122"/>
                    </a:cubicBezTo>
                    <a:cubicBezTo>
                      <a:pt x="310" y="127"/>
                      <a:pt x="312" y="133"/>
                      <a:pt x="314" y="138"/>
                    </a:cubicBezTo>
                    <a:cubicBezTo>
                      <a:pt x="330" y="113"/>
                      <a:pt x="336" y="81"/>
                      <a:pt x="324" y="53"/>
                    </a:cubicBezTo>
                    <a:cubicBezTo>
                      <a:pt x="307" y="12"/>
                      <a:pt x="244" y="0"/>
                      <a:pt x="192" y="38"/>
                    </a:cubicBezTo>
                    <a:cubicBezTo>
                      <a:pt x="127" y="86"/>
                      <a:pt x="72" y="146"/>
                      <a:pt x="32" y="217"/>
                    </a:cubicBezTo>
                    <a:cubicBezTo>
                      <a:pt x="0" y="273"/>
                      <a:pt x="19" y="334"/>
                      <a:pt x="61" y="346"/>
                    </a:cubicBezTo>
                    <a:cubicBezTo>
                      <a:pt x="68" y="348"/>
                      <a:pt x="75" y="349"/>
                      <a:pt x="81" y="349"/>
                    </a:cubicBezTo>
                    <a:cubicBezTo>
                      <a:pt x="85" y="350"/>
                      <a:pt x="88" y="351"/>
                      <a:pt x="92" y="351"/>
                    </a:cubicBezTo>
                    <a:cubicBezTo>
                      <a:pt x="292" y="351"/>
                      <a:pt x="292" y="351"/>
                      <a:pt x="292" y="351"/>
                    </a:cubicBezTo>
                    <a:cubicBezTo>
                      <a:pt x="332" y="570"/>
                      <a:pt x="332" y="570"/>
                      <a:pt x="332" y="570"/>
                    </a:cubicBezTo>
                    <a:cubicBezTo>
                      <a:pt x="336" y="591"/>
                      <a:pt x="355" y="606"/>
                      <a:pt x="375" y="606"/>
                    </a:cubicBezTo>
                    <a:cubicBezTo>
                      <a:pt x="378" y="606"/>
                      <a:pt x="381" y="605"/>
                      <a:pt x="383" y="605"/>
                    </a:cubicBezTo>
                    <a:cubicBezTo>
                      <a:pt x="407" y="601"/>
                      <a:pt x="423" y="578"/>
                      <a:pt x="419" y="554"/>
                    </a:cubicBezTo>
                    <a:cubicBezTo>
                      <a:pt x="372" y="299"/>
                      <a:pt x="372" y="299"/>
                      <a:pt x="372" y="299"/>
                    </a:cubicBezTo>
                    <a:cubicBezTo>
                      <a:pt x="368" y="278"/>
                      <a:pt x="350" y="263"/>
                      <a:pt x="329" y="263"/>
                    </a:cubicBezTo>
                    <a:cubicBezTo>
                      <a:pt x="192" y="263"/>
                      <a:pt x="192" y="263"/>
                      <a:pt x="192" y="263"/>
                    </a:cubicBezTo>
                    <a:cubicBezTo>
                      <a:pt x="212" y="234"/>
                      <a:pt x="236" y="208"/>
                      <a:pt x="263" y="186"/>
                    </a:cubicBezTo>
                    <a:cubicBezTo>
                      <a:pt x="261" y="181"/>
                      <a:pt x="259" y="177"/>
                      <a:pt x="257" y="172"/>
                    </a:cubicBezTo>
                    <a:cubicBezTo>
                      <a:pt x="245" y="137"/>
                      <a:pt x="240" y="104"/>
                      <a:pt x="239" y="103"/>
                    </a:cubicBezTo>
                    <a:close/>
                  </a:path>
                </a:pathLst>
              </a:custGeom>
              <a:solidFill>
                <a:schemeClr val="accent4">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5" name="Freeform 24">
                <a:extLst>
                  <a:ext uri="{FF2B5EF4-FFF2-40B4-BE49-F238E27FC236}">
                    <a16:creationId xmlns:a16="http://schemas.microsoft.com/office/drawing/2014/main" id="{F0E6AF1E-D04C-4DFF-8BD4-2718EB1C0A7B}"/>
                  </a:ext>
                </a:extLst>
              </p:cNvPr>
              <p:cNvSpPr>
                <a:spLocks/>
              </p:cNvSpPr>
              <p:nvPr/>
            </p:nvSpPr>
            <p:spPr bwMode="auto">
              <a:xfrm>
                <a:off x="2605660" y="2174998"/>
                <a:ext cx="208232" cy="195957"/>
              </a:xfrm>
              <a:custGeom>
                <a:avLst/>
                <a:gdLst/>
                <a:ahLst/>
                <a:cxnLst>
                  <a:cxn ang="0">
                    <a:pos x="130" y="17"/>
                  </a:cxn>
                  <a:cxn ang="0">
                    <a:pos x="15" y="71"/>
                  </a:cxn>
                  <a:cxn ang="0">
                    <a:pos x="56" y="180"/>
                  </a:cxn>
                  <a:cxn ang="0">
                    <a:pos x="72" y="140"/>
                  </a:cxn>
                  <a:cxn ang="0">
                    <a:pos x="113" y="120"/>
                  </a:cxn>
                  <a:cxn ang="0">
                    <a:pos x="132" y="161"/>
                  </a:cxn>
                  <a:cxn ang="0">
                    <a:pos x="122" y="189"/>
                  </a:cxn>
                  <a:cxn ang="0">
                    <a:pos x="185" y="132"/>
                  </a:cxn>
                  <a:cxn ang="0">
                    <a:pos x="130" y="17"/>
                  </a:cxn>
                </a:cxnLst>
                <a:rect l="0" t="0" r="r" b="b"/>
                <a:pathLst>
                  <a:path w="201" h="189">
                    <a:moveTo>
                      <a:pt x="130" y="17"/>
                    </a:moveTo>
                    <a:cubicBezTo>
                      <a:pt x="83" y="0"/>
                      <a:pt x="32" y="25"/>
                      <a:pt x="15" y="71"/>
                    </a:cubicBezTo>
                    <a:cubicBezTo>
                      <a:pt x="0" y="114"/>
                      <a:pt x="18" y="160"/>
                      <a:pt x="56" y="180"/>
                    </a:cubicBezTo>
                    <a:cubicBezTo>
                      <a:pt x="62" y="168"/>
                      <a:pt x="67" y="155"/>
                      <a:pt x="72" y="140"/>
                    </a:cubicBezTo>
                    <a:cubicBezTo>
                      <a:pt x="78" y="123"/>
                      <a:pt x="96" y="114"/>
                      <a:pt x="113" y="120"/>
                    </a:cubicBezTo>
                    <a:cubicBezTo>
                      <a:pt x="130" y="126"/>
                      <a:pt x="138" y="145"/>
                      <a:pt x="132" y="161"/>
                    </a:cubicBezTo>
                    <a:cubicBezTo>
                      <a:pt x="129" y="171"/>
                      <a:pt x="126" y="180"/>
                      <a:pt x="122" y="189"/>
                    </a:cubicBezTo>
                    <a:cubicBezTo>
                      <a:pt x="150" y="182"/>
                      <a:pt x="174" y="161"/>
                      <a:pt x="185" y="132"/>
                    </a:cubicBezTo>
                    <a:cubicBezTo>
                      <a:pt x="201" y="85"/>
                      <a:pt x="177" y="33"/>
                      <a:pt x="130" y="17"/>
                    </a:cubicBezTo>
                    <a:close/>
                  </a:path>
                </a:pathLst>
              </a:custGeom>
              <a:solidFill>
                <a:schemeClr val="accent4">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6" name="Freeform 25">
                <a:extLst>
                  <a:ext uri="{FF2B5EF4-FFF2-40B4-BE49-F238E27FC236}">
                    <a16:creationId xmlns:a16="http://schemas.microsoft.com/office/drawing/2014/main" id="{FDAA4631-AB37-4367-ABE5-FEEFF8DA09D9}"/>
                  </a:ext>
                </a:extLst>
              </p:cNvPr>
              <p:cNvSpPr>
                <a:spLocks/>
              </p:cNvSpPr>
              <p:nvPr/>
            </p:nvSpPr>
            <p:spPr bwMode="auto">
              <a:xfrm>
                <a:off x="2226459" y="2631792"/>
                <a:ext cx="305553" cy="227959"/>
              </a:xfrm>
              <a:custGeom>
                <a:avLst/>
                <a:gdLst/>
                <a:ahLst/>
                <a:cxnLst>
                  <a:cxn ang="0">
                    <a:pos x="88" y="0"/>
                  </a:cxn>
                  <a:cxn ang="0">
                    <a:pos x="0" y="520"/>
                  </a:cxn>
                  <a:cxn ang="0">
                    <a:pos x="697" y="520"/>
                  </a:cxn>
                  <a:cxn ang="0">
                    <a:pos x="607" y="0"/>
                  </a:cxn>
                  <a:cxn ang="0">
                    <a:pos x="88" y="0"/>
                  </a:cxn>
                </a:cxnLst>
                <a:rect l="0" t="0" r="r" b="b"/>
                <a:pathLst>
                  <a:path w="697" h="520">
                    <a:moveTo>
                      <a:pt x="88" y="0"/>
                    </a:moveTo>
                    <a:lnTo>
                      <a:pt x="0" y="520"/>
                    </a:lnTo>
                    <a:lnTo>
                      <a:pt x="697" y="520"/>
                    </a:lnTo>
                    <a:lnTo>
                      <a:pt x="607" y="0"/>
                    </a:lnTo>
                    <a:lnTo>
                      <a:pt x="88" y="0"/>
                    </a:lnTo>
                    <a:close/>
                  </a:path>
                </a:pathLst>
              </a:custGeom>
              <a:solidFill>
                <a:schemeClr val="accent4">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7" name="Freeform 26">
                <a:extLst>
                  <a:ext uri="{FF2B5EF4-FFF2-40B4-BE49-F238E27FC236}">
                    <a16:creationId xmlns:a16="http://schemas.microsoft.com/office/drawing/2014/main" id="{9D0A9DCF-99BA-4DC3-954A-0EF1486E7E34}"/>
                  </a:ext>
                </a:extLst>
              </p:cNvPr>
              <p:cNvSpPr>
                <a:spLocks/>
              </p:cNvSpPr>
              <p:nvPr/>
            </p:nvSpPr>
            <p:spPr bwMode="auto">
              <a:xfrm>
                <a:off x="2518859" y="2306513"/>
                <a:ext cx="218314" cy="195957"/>
              </a:xfrm>
              <a:custGeom>
                <a:avLst/>
                <a:gdLst/>
                <a:ahLst/>
                <a:cxnLst>
                  <a:cxn ang="0">
                    <a:pos x="194" y="1"/>
                  </a:cxn>
                  <a:cxn ang="0">
                    <a:pos x="186" y="0"/>
                  </a:cxn>
                  <a:cxn ang="0">
                    <a:pos x="164" y="15"/>
                  </a:cxn>
                  <a:cxn ang="0">
                    <a:pos x="148" y="57"/>
                  </a:cxn>
                  <a:cxn ang="0">
                    <a:pos x="115" y="120"/>
                  </a:cxn>
                  <a:cxn ang="0">
                    <a:pos x="99" y="138"/>
                  </a:cxn>
                  <a:cxn ang="0">
                    <a:pos x="93" y="142"/>
                  </a:cxn>
                  <a:cxn ang="0">
                    <a:pos x="88" y="137"/>
                  </a:cxn>
                  <a:cxn ang="0">
                    <a:pos x="75" y="119"/>
                  </a:cxn>
                  <a:cxn ang="0">
                    <a:pos x="62" y="85"/>
                  </a:cxn>
                  <a:cxn ang="0">
                    <a:pos x="55" y="63"/>
                  </a:cxn>
                  <a:cxn ang="0">
                    <a:pos x="50" y="41"/>
                  </a:cxn>
                  <a:cxn ang="0">
                    <a:pos x="49" y="35"/>
                  </a:cxn>
                  <a:cxn ang="0">
                    <a:pos x="49" y="33"/>
                  </a:cxn>
                  <a:cxn ang="0">
                    <a:pos x="25" y="13"/>
                  </a:cxn>
                  <a:cxn ang="0">
                    <a:pos x="21" y="13"/>
                  </a:cxn>
                  <a:cxn ang="0">
                    <a:pos x="5" y="23"/>
                  </a:cxn>
                  <a:cxn ang="0">
                    <a:pos x="1" y="41"/>
                  </a:cxn>
                  <a:cxn ang="0">
                    <a:pos x="1" y="41"/>
                  </a:cxn>
                  <a:cxn ang="0">
                    <a:pos x="19" y="109"/>
                  </a:cxn>
                  <a:cxn ang="0">
                    <a:pos x="23" y="120"/>
                  </a:cxn>
                  <a:cxn ang="0">
                    <a:pos x="43" y="159"/>
                  </a:cxn>
                  <a:cxn ang="0">
                    <a:pos x="63" y="179"/>
                  </a:cxn>
                  <a:cxn ang="0">
                    <a:pos x="93" y="189"/>
                  </a:cxn>
                  <a:cxn ang="0">
                    <a:pos x="93" y="189"/>
                  </a:cxn>
                  <a:cxn ang="0">
                    <a:pos x="126" y="177"/>
                  </a:cxn>
                  <a:cxn ang="0">
                    <a:pos x="167" y="127"/>
                  </a:cxn>
                  <a:cxn ang="0">
                    <a:pos x="197" y="64"/>
                  </a:cxn>
                  <a:cxn ang="0">
                    <a:pos x="209" y="32"/>
                  </a:cxn>
                  <a:cxn ang="0">
                    <a:pos x="208" y="13"/>
                  </a:cxn>
                  <a:cxn ang="0">
                    <a:pos x="194" y="1"/>
                  </a:cxn>
                </a:cxnLst>
                <a:rect l="0" t="0" r="r" b="b"/>
                <a:pathLst>
                  <a:path w="211" h="189">
                    <a:moveTo>
                      <a:pt x="194" y="1"/>
                    </a:moveTo>
                    <a:cubicBezTo>
                      <a:pt x="192" y="0"/>
                      <a:pt x="189" y="0"/>
                      <a:pt x="186" y="0"/>
                    </a:cubicBezTo>
                    <a:cubicBezTo>
                      <a:pt x="176" y="0"/>
                      <a:pt x="167" y="6"/>
                      <a:pt x="164" y="15"/>
                    </a:cubicBezTo>
                    <a:cubicBezTo>
                      <a:pt x="158" y="31"/>
                      <a:pt x="153" y="45"/>
                      <a:pt x="148" y="57"/>
                    </a:cubicBezTo>
                    <a:cubicBezTo>
                      <a:pt x="134" y="90"/>
                      <a:pt x="123" y="109"/>
                      <a:pt x="115" y="120"/>
                    </a:cubicBezTo>
                    <a:cubicBezTo>
                      <a:pt x="107" y="132"/>
                      <a:pt x="101" y="136"/>
                      <a:pt x="99" y="138"/>
                    </a:cubicBezTo>
                    <a:cubicBezTo>
                      <a:pt x="93" y="142"/>
                      <a:pt x="93" y="142"/>
                      <a:pt x="93" y="142"/>
                    </a:cubicBezTo>
                    <a:cubicBezTo>
                      <a:pt x="88" y="137"/>
                      <a:pt x="88" y="137"/>
                      <a:pt x="88" y="137"/>
                    </a:cubicBezTo>
                    <a:cubicBezTo>
                      <a:pt x="85" y="134"/>
                      <a:pt x="80" y="128"/>
                      <a:pt x="75" y="119"/>
                    </a:cubicBezTo>
                    <a:cubicBezTo>
                      <a:pt x="70" y="109"/>
                      <a:pt x="65" y="96"/>
                      <a:pt x="62" y="85"/>
                    </a:cubicBezTo>
                    <a:cubicBezTo>
                      <a:pt x="59" y="76"/>
                      <a:pt x="57" y="68"/>
                      <a:pt x="55" y="63"/>
                    </a:cubicBezTo>
                    <a:cubicBezTo>
                      <a:pt x="53" y="56"/>
                      <a:pt x="52" y="49"/>
                      <a:pt x="50" y="41"/>
                    </a:cubicBezTo>
                    <a:cubicBezTo>
                      <a:pt x="50" y="39"/>
                      <a:pt x="49" y="36"/>
                      <a:pt x="49" y="35"/>
                    </a:cubicBezTo>
                    <a:cubicBezTo>
                      <a:pt x="49" y="33"/>
                      <a:pt x="49" y="33"/>
                      <a:pt x="49" y="33"/>
                    </a:cubicBezTo>
                    <a:cubicBezTo>
                      <a:pt x="47" y="21"/>
                      <a:pt x="37" y="13"/>
                      <a:pt x="25" y="13"/>
                    </a:cubicBezTo>
                    <a:cubicBezTo>
                      <a:pt x="24" y="13"/>
                      <a:pt x="22" y="13"/>
                      <a:pt x="21" y="13"/>
                    </a:cubicBezTo>
                    <a:cubicBezTo>
                      <a:pt x="15" y="14"/>
                      <a:pt x="9" y="18"/>
                      <a:pt x="5" y="23"/>
                    </a:cubicBezTo>
                    <a:cubicBezTo>
                      <a:pt x="2" y="28"/>
                      <a:pt x="0" y="35"/>
                      <a:pt x="1" y="41"/>
                    </a:cubicBezTo>
                    <a:cubicBezTo>
                      <a:pt x="1" y="41"/>
                      <a:pt x="1" y="41"/>
                      <a:pt x="1" y="41"/>
                    </a:cubicBezTo>
                    <a:cubicBezTo>
                      <a:pt x="3" y="52"/>
                      <a:pt x="9" y="80"/>
                      <a:pt x="19" y="109"/>
                    </a:cubicBezTo>
                    <a:cubicBezTo>
                      <a:pt x="20" y="112"/>
                      <a:pt x="22" y="116"/>
                      <a:pt x="23" y="120"/>
                    </a:cubicBezTo>
                    <a:cubicBezTo>
                      <a:pt x="28" y="132"/>
                      <a:pt x="34" y="146"/>
                      <a:pt x="43" y="159"/>
                    </a:cubicBezTo>
                    <a:cubicBezTo>
                      <a:pt x="50" y="167"/>
                      <a:pt x="56" y="174"/>
                      <a:pt x="63" y="179"/>
                    </a:cubicBezTo>
                    <a:cubicBezTo>
                      <a:pt x="68" y="182"/>
                      <a:pt x="79" y="189"/>
                      <a:pt x="93" y="189"/>
                    </a:cubicBezTo>
                    <a:cubicBezTo>
                      <a:pt x="93" y="189"/>
                      <a:pt x="93" y="189"/>
                      <a:pt x="93" y="189"/>
                    </a:cubicBezTo>
                    <a:cubicBezTo>
                      <a:pt x="104" y="189"/>
                      <a:pt x="116" y="184"/>
                      <a:pt x="126" y="177"/>
                    </a:cubicBezTo>
                    <a:cubicBezTo>
                      <a:pt x="141" y="167"/>
                      <a:pt x="153" y="151"/>
                      <a:pt x="167" y="127"/>
                    </a:cubicBezTo>
                    <a:cubicBezTo>
                      <a:pt x="177" y="109"/>
                      <a:pt x="187" y="89"/>
                      <a:pt x="197" y="64"/>
                    </a:cubicBezTo>
                    <a:cubicBezTo>
                      <a:pt x="201" y="54"/>
                      <a:pt x="205" y="43"/>
                      <a:pt x="209" y="32"/>
                    </a:cubicBezTo>
                    <a:cubicBezTo>
                      <a:pt x="211" y="26"/>
                      <a:pt x="211" y="19"/>
                      <a:pt x="208" y="13"/>
                    </a:cubicBezTo>
                    <a:cubicBezTo>
                      <a:pt x="205" y="8"/>
                      <a:pt x="200" y="3"/>
                      <a:pt x="194" y="1"/>
                    </a:cubicBezTo>
                    <a:close/>
                  </a:path>
                </a:pathLst>
              </a:custGeom>
              <a:solidFill>
                <a:schemeClr val="accent4">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grpSp>
      <p:grpSp>
        <p:nvGrpSpPr>
          <p:cNvPr id="46" name="Group 45">
            <a:extLst>
              <a:ext uri="{FF2B5EF4-FFF2-40B4-BE49-F238E27FC236}">
                <a16:creationId xmlns:a16="http://schemas.microsoft.com/office/drawing/2014/main" id="{28F2952A-835B-4B52-8D74-77B1C1036FE7}"/>
              </a:ext>
            </a:extLst>
          </p:cNvPr>
          <p:cNvGrpSpPr/>
          <p:nvPr/>
        </p:nvGrpSpPr>
        <p:grpSpPr>
          <a:xfrm>
            <a:off x="4194307" y="792142"/>
            <a:ext cx="1512168" cy="1832487"/>
            <a:chOff x="3921643" y="2404842"/>
            <a:chExt cx="1512168" cy="1832487"/>
          </a:xfrm>
        </p:grpSpPr>
        <p:sp>
          <p:nvSpPr>
            <p:cNvPr id="9" name="TextBox 8">
              <a:extLst>
                <a:ext uri="{FF2B5EF4-FFF2-40B4-BE49-F238E27FC236}">
                  <a16:creationId xmlns:a16="http://schemas.microsoft.com/office/drawing/2014/main" id="{A3F39352-205E-4741-99D9-872E518FEC2D}"/>
                </a:ext>
              </a:extLst>
            </p:cNvPr>
            <p:cNvSpPr txBox="1"/>
            <p:nvPr/>
          </p:nvSpPr>
          <p:spPr>
            <a:xfrm>
              <a:off x="3921643" y="3621776"/>
              <a:ext cx="1512168" cy="615553"/>
            </a:xfrm>
            <a:prstGeom prst="rect">
              <a:avLst/>
            </a:prstGeom>
          </p:spPr>
          <p:txBody>
            <a:bodyPr vert="horz" wrap="square" lIns="0" tIns="0" rIns="0" bIns="0" rtlCol="0">
              <a:spAutoFit/>
            </a:bodyPr>
            <a:lstStyle/>
            <a:p>
              <a:pPr marL="4763"/>
              <a:r>
                <a:rPr lang="en-GB" sz="2000" b="1" dirty="0">
                  <a:solidFill>
                    <a:schemeClr val="accent6">
                      <a:lumMod val="75000"/>
                    </a:schemeClr>
                  </a:solidFill>
                </a:rPr>
                <a:t>Migration &amp; Isolation</a:t>
              </a:r>
            </a:p>
          </p:txBody>
        </p:sp>
        <p:grpSp>
          <p:nvGrpSpPr>
            <p:cNvPr id="32" name="Group 31">
              <a:extLst>
                <a:ext uri="{FF2B5EF4-FFF2-40B4-BE49-F238E27FC236}">
                  <a16:creationId xmlns:a16="http://schemas.microsoft.com/office/drawing/2014/main" id="{E2821754-0604-4AD3-BDA6-C4B253AA0A07}"/>
                </a:ext>
              </a:extLst>
            </p:cNvPr>
            <p:cNvGrpSpPr>
              <a:grpSpLocks noChangeAspect="1"/>
            </p:cNvGrpSpPr>
            <p:nvPr/>
          </p:nvGrpSpPr>
          <p:grpSpPr>
            <a:xfrm>
              <a:off x="4251002" y="2404842"/>
              <a:ext cx="493914" cy="1080000"/>
              <a:chOff x="-774878" y="3306322"/>
              <a:chExt cx="473700" cy="1035800"/>
            </a:xfrm>
          </p:grpSpPr>
          <p:sp>
            <p:nvSpPr>
              <p:cNvPr id="33" name="Freeform 74">
                <a:extLst>
                  <a:ext uri="{FF2B5EF4-FFF2-40B4-BE49-F238E27FC236}">
                    <a16:creationId xmlns:a16="http://schemas.microsoft.com/office/drawing/2014/main" id="{56D07E3D-C249-46EC-85D6-522177208C21}"/>
                  </a:ext>
                </a:extLst>
              </p:cNvPr>
              <p:cNvSpPr>
                <a:spLocks/>
              </p:cNvSpPr>
              <p:nvPr/>
            </p:nvSpPr>
            <p:spPr bwMode="auto">
              <a:xfrm>
                <a:off x="-707207" y="3375822"/>
                <a:ext cx="329822" cy="465165"/>
              </a:xfrm>
              <a:custGeom>
                <a:avLst/>
                <a:gdLst/>
                <a:ahLst/>
                <a:cxnLst>
                  <a:cxn ang="0">
                    <a:pos x="229" y="275"/>
                  </a:cxn>
                  <a:cxn ang="0">
                    <a:pos x="181" y="323"/>
                  </a:cxn>
                  <a:cxn ang="0">
                    <a:pos x="48" y="323"/>
                  </a:cxn>
                  <a:cxn ang="0">
                    <a:pos x="0" y="275"/>
                  </a:cxn>
                  <a:cxn ang="0">
                    <a:pos x="0" y="48"/>
                  </a:cxn>
                  <a:cxn ang="0">
                    <a:pos x="48" y="0"/>
                  </a:cxn>
                  <a:cxn ang="0">
                    <a:pos x="181" y="0"/>
                  </a:cxn>
                  <a:cxn ang="0">
                    <a:pos x="229" y="48"/>
                  </a:cxn>
                  <a:cxn ang="0">
                    <a:pos x="229" y="275"/>
                  </a:cxn>
                </a:cxnLst>
                <a:rect l="0" t="0" r="r" b="b"/>
                <a:pathLst>
                  <a:path w="229" h="323">
                    <a:moveTo>
                      <a:pt x="229" y="275"/>
                    </a:moveTo>
                    <a:cubicBezTo>
                      <a:pt x="229" y="301"/>
                      <a:pt x="208" y="323"/>
                      <a:pt x="181" y="323"/>
                    </a:cubicBezTo>
                    <a:cubicBezTo>
                      <a:pt x="48" y="323"/>
                      <a:pt x="48" y="323"/>
                      <a:pt x="48" y="323"/>
                    </a:cubicBezTo>
                    <a:cubicBezTo>
                      <a:pt x="22" y="323"/>
                      <a:pt x="0" y="301"/>
                      <a:pt x="0" y="275"/>
                    </a:cubicBezTo>
                    <a:cubicBezTo>
                      <a:pt x="0" y="48"/>
                      <a:pt x="0" y="48"/>
                      <a:pt x="0" y="48"/>
                    </a:cubicBezTo>
                    <a:cubicBezTo>
                      <a:pt x="0" y="21"/>
                      <a:pt x="22" y="0"/>
                      <a:pt x="48" y="0"/>
                    </a:cubicBezTo>
                    <a:cubicBezTo>
                      <a:pt x="181" y="0"/>
                      <a:pt x="181" y="0"/>
                      <a:pt x="181" y="0"/>
                    </a:cubicBezTo>
                    <a:cubicBezTo>
                      <a:pt x="208" y="0"/>
                      <a:pt x="229" y="21"/>
                      <a:pt x="229" y="48"/>
                    </a:cubicBezTo>
                    <a:lnTo>
                      <a:pt x="229" y="275"/>
                    </a:lnTo>
                    <a:close/>
                  </a:path>
                </a:pathLst>
              </a:custGeom>
              <a:solidFill>
                <a:schemeClr val="accent4">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4" name="Freeform 75">
                <a:extLst>
                  <a:ext uri="{FF2B5EF4-FFF2-40B4-BE49-F238E27FC236}">
                    <a16:creationId xmlns:a16="http://schemas.microsoft.com/office/drawing/2014/main" id="{A5FB9AF9-F669-480E-A88A-49FE758BB71A}"/>
                  </a:ext>
                </a:extLst>
              </p:cNvPr>
              <p:cNvSpPr>
                <a:spLocks/>
              </p:cNvSpPr>
              <p:nvPr/>
            </p:nvSpPr>
            <p:spPr bwMode="auto">
              <a:xfrm>
                <a:off x="-696843" y="3847694"/>
                <a:ext cx="310923" cy="78036"/>
              </a:xfrm>
              <a:custGeom>
                <a:avLst/>
                <a:gdLst/>
                <a:ahLst/>
                <a:cxnLst>
                  <a:cxn ang="0">
                    <a:pos x="216" y="27"/>
                  </a:cxn>
                  <a:cxn ang="0">
                    <a:pos x="189" y="54"/>
                  </a:cxn>
                  <a:cxn ang="0">
                    <a:pos x="26" y="54"/>
                  </a:cxn>
                  <a:cxn ang="0">
                    <a:pos x="0" y="27"/>
                  </a:cxn>
                  <a:cxn ang="0">
                    <a:pos x="0" y="27"/>
                  </a:cxn>
                  <a:cxn ang="0">
                    <a:pos x="26" y="0"/>
                  </a:cxn>
                  <a:cxn ang="0">
                    <a:pos x="189" y="0"/>
                  </a:cxn>
                  <a:cxn ang="0">
                    <a:pos x="216" y="27"/>
                  </a:cxn>
                </a:cxnLst>
                <a:rect l="0" t="0" r="r" b="b"/>
                <a:pathLst>
                  <a:path w="216" h="54">
                    <a:moveTo>
                      <a:pt x="216" y="27"/>
                    </a:moveTo>
                    <a:cubicBezTo>
                      <a:pt x="216" y="42"/>
                      <a:pt x="203" y="54"/>
                      <a:pt x="189" y="54"/>
                    </a:cubicBezTo>
                    <a:cubicBezTo>
                      <a:pt x="26" y="54"/>
                      <a:pt x="26" y="54"/>
                      <a:pt x="26" y="54"/>
                    </a:cubicBezTo>
                    <a:cubicBezTo>
                      <a:pt x="12" y="54"/>
                      <a:pt x="0" y="42"/>
                      <a:pt x="0" y="27"/>
                    </a:cubicBezTo>
                    <a:cubicBezTo>
                      <a:pt x="0" y="27"/>
                      <a:pt x="0" y="27"/>
                      <a:pt x="0" y="27"/>
                    </a:cubicBezTo>
                    <a:cubicBezTo>
                      <a:pt x="0" y="12"/>
                      <a:pt x="12" y="0"/>
                      <a:pt x="26" y="0"/>
                    </a:cubicBezTo>
                    <a:cubicBezTo>
                      <a:pt x="189" y="0"/>
                      <a:pt x="189" y="0"/>
                      <a:pt x="189" y="0"/>
                    </a:cubicBezTo>
                    <a:cubicBezTo>
                      <a:pt x="203" y="0"/>
                      <a:pt x="216" y="12"/>
                      <a:pt x="216" y="27"/>
                    </a:cubicBezTo>
                    <a:close/>
                  </a:path>
                </a:pathLst>
              </a:custGeom>
              <a:solidFill>
                <a:schemeClr val="accent4">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5" name="Oval 82">
                <a:extLst>
                  <a:ext uri="{FF2B5EF4-FFF2-40B4-BE49-F238E27FC236}">
                    <a16:creationId xmlns:a16="http://schemas.microsoft.com/office/drawing/2014/main" id="{D02092D7-205C-4E9A-9850-F4009DA4D6A6}"/>
                  </a:ext>
                </a:extLst>
              </p:cNvPr>
              <p:cNvSpPr>
                <a:spLocks noChangeArrowheads="1"/>
              </p:cNvSpPr>
              <p:nvPr/>
            </p:nvSpPr>
            <p:spPr bwMode="auto">
              <a:xfrm>
                <a:off x="-641974" y="3306322"/>
                <a:ext cx="198747" cy="198747"/>
              </a:xfrm>
              <a:prstGeom prst="ellipse">
                <a:avLst/>
              </a:prstGeom>
              <a:solidFill>
                <a:schemeClr val="accent4">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6" name="Freeform 89">
                <a:extLst>
                  <a:ext uri="{FF2B5EF4-FFF2-40B4-BE49-F238E27FC236}">
                    <a16:creationId xmlns:a16="http://schemas.microsoft.com/office/drawing/2014/main" id="{9FBAB40C-DB66-4257-939D-E6943AFACE5B}"/>
                  </a:ext>
                </a:extLst>
              </p:cNvPr>
              <p:cNvSpPr>
                <a:spLocks/>
              </p:cNvSpPr>
              <p:nvPr/>
            </p:nvSpPr>
            <p:spPr bwMode="auto">
              <a:xfrm>
                <a:off x="-774878" y="3518481"/>
                <a:ext cx="473700" cy="823641"/>
              </a:xfrm>
              <a:custGeom>
                <a:avLst/>
                <a:gdLst/>
                <a:ahLst/>
                <a:cxnLst>
                  <a:cxn ang="0">
                    <a:pos x="92" y="536"/>
                  </a:cxn>
                  <a:cxn ang="0">
                    <a:pos x="128" y="572"/>
                  </a:cxn>
                  <a:cxn ang="0">
                    <a:pos x="165" y="536"/>
                  </a:cxn>
                  <a:cxn ang="0">
                    <a:pos x="165" y="287"/>
                  </a:cxn>
                  <a:cxn ang="0">
                    <a:pos x="169" y="287"/>
                  </a:cxn>
                  <a:cxn ang="0">
                    <a:pos x="169" y="536"/>
                  </a:cxn>
                  <a:cxn ang="0">
                    <a:pos x="206" y="572"/>
                  </a:cxn>
                  <a:cxn ang="0">
                    <a:pos x="242" y="536"/>
                  </a:cxn>
                  <a:cxn ang="0">
                    <a:pos x="242" y="239"/>
                  </a:cxn>
                  <a:cxn ang="0">
                    <a:pos x="242" y="238"/>
                  </a:cxn>
                  <a:cxn ang="0">
                    <a:pos x="242" y="88"/>
                  </a:cxn>
                  <a:cxn ang="0">
                    <a:pos x="255" y="92"/>
                  </a:cxn>
                  <a:cxn ang="0">
                    <a:pos x="257" y="95"/>
                  </a:cxn>
                  <a:cxn ang="0">
                    <a:pos x="274" y="147"/>
                  </a:cxn>
                  <a:cxn ang="0">
                    <a:pos x="283" y="164"/>
                  </a:cxn>
                  <a:cxn ang="0">
                    <a:pos x="313" y="164"/>
                  </a:cxn>
                  <a:cxn ang="0">
                    <a:pos x="317" y="124"/>
                  </a:cxn>
                  <a:cxn ang="0">
                    <a:pos x="293" y="52"/>
                  </a:cxn>
                  <a:cxn ang="0">
                    <a:pos x="167" y="0"/>
                  </a:cxn>
                  <a:cxn ang="0">
                    <a:pos x="165" y="0"/>
                  </a:cxn>
                  <a:cxn ang="0">
                    <a:pos x="162" y="0"/>
                  </a:cxn>
                  <a:cxn ang="0">
                    <a:pos x="36" y="52"/>
                  </a:cxn>
                  <a:cxn ang="0">
                    <a:pos x="12" y="124"/>
                  </a:cxn>
                  <a:cxn ang="0">
                    <a:pos x="16" y="164"/>
                  </a:cxn>
                  <a:cxn ang="0">
                    <a:pos x="46" y="164"/>
                  </a:cxn>
                  <a:cxn ang="0">
                    <a:pos x="55" y="147"/>
                  </a:cxn>
                  <a:cxn ang="0">
                    <a:pos x="73" y="95"/>
                  </a:cxn>
                  <a:cxn ang="0">
                    <a:pos x="74" y="92"/>
                  </a:cxn>
                  <a:cxn ang="0">
                    <a:pos x="87" y="90"/>
                  </a:cxn>
                  <a:cxn ang="0">
                    <a:pos x="92" y="98"/>
                  </a:cxn>
                  <a:cxn ang="0">
                    <a:pos x="92" y="238"/>
                  </a:cxn>
                  <a:cxn ang="0">
                    <a:pos x="92" y="239"/>
                  </a:cxn>
                </a:cxnLst>
                <a:rect l="0" t="0" r="r" b="b"/>
                <a:pathLst>
                  <a:path w="329" h="572">
                    <a:moveTo>
                      <a:pt x="92" y="536"/>
                    </a:moveTo>
                    <a:cubicBezTo>
                      <a:pt x="92" y="556"/>
                      <a:pt x="108" y="572"/>
                      <a:pt x="128" y="572"/>
                    </a:cubicBezTo>
                    <a:cubicBezTo>
                      <a:pt x="148" y="572"/>
                      <a:pt x="165" y="556"/>
                      <a:pt x="165" y="536"/>
                    </a:cubicBezTo>
                    <a:cubicBezTo>
                      <a:pt x="165" y="287"/>
                      <a:pt x="165" y="287"/>
                      <a:pt x="165" y="287"/>
                    </a:cubicBezTo>
                    <a:cubicBezTo>
                      <a:pt x="169" y="287"/>
                      <a:pt x="169" y="287"/>
                      <a:pt x="169" y="287"/>
                    </a:cubicBezTo>
                    <a:cubicBezTo>
                      <a:pt x="169" y="536"/>
                      <a:pt x="169" y="536"/>
                      <a:pt x="169" y="536"/>
                    </a:cubicBezTo>
                    <a:cubicBezTo>
                      <a:pt x="169" y="556"/>
                      <a:pt x="186" y="572"/>
                      <a:pt x="206" y="572"/>
                    </a:cubicBezTo>
                    <a:cubicBezTo>
                      <a:pt x="226" y="572"/>
                      <a:pt x="242" y="556"/>
                      <a:pt x="242" y="536"/>
                    </a:cubicBezTo>
                    <a:cubicBezTo>
                      <a:pt x="242" y="239"/>
                      <a:pt x="242" y="239"/>
                      <a:pt x="242" y="239"/>
                    </a:cubicBezTo>
                    <a:cubicBezTo>
                      <a:pt x="242" y="238"/>
                      <a:pt x="242" y="238"/>
                      <a:pt x="242" y="238"/>
                    </a:cubicBezTo>
                    <a:cubicBezTo>
                      <a:pt x="242" y="88"/>
                      <a:pt x="242" y="88"/>
                      <a:pt x="242" y="88"/>
                    </a:cubicBezTo>
                    <a:cubicBezTo>
                      <a:pt x="244" y="84"/>
                      <a:pt x="252" y="85"/>
                      <a:pt x="255" y="92"/>
                    </a:cubicBezTo>
                    <a:cubicBezTo>
                      <a:pt x="256" y="93"/>
                      <a:pt x="256" y="94"/>
                      <a:pt x="257" y="95"/>
                    </a:cubicBezTo>
                    <a:cubicBezTo>
                      <a:pt x="274" y="147"/>
                      <a:pt x="274" y="147"/>
                      <a:pt x="274" y="147"/>
                    </a:cubicBezTo>
                    <a:cubicBezTo>
                      <a:pt x="283" y="164"/>
                      <a:pt x="283" y="164"/>
                      <a:pt x="283" y="164"/>
                    </a:cubicBezTo>
                    <a:cubicBezTo>
                      <a:pt x="283" y="164"/>
                      <a:pt x="297" y="175"/>
                      <a:pt x="313" y="164"/>
                    </a:cubicBezTo>
                    <a:cubicBezTo>
                      <a:pt x="329" y="154"/>
                      <a:pt x="317" y="124"/>
                      <a:pt x="317" y="124"/>
                    </a:cubicBezTo>
                    <a:cubicBezTo>
                      <a:pt x="293" y="52"/>
                      <a:pt x="293" y="52"/>
                      <a:pt x="293" y="52"/>
                    </a:cubicBezTo>
                    <a:cubicBezTo>
                      <a:pt x="286" y="15"/>
                      <a:pt x="252" y="0"/>
                      <a:pt x="167" y="0"/>
                    </a:cubicBezTo>
                    <a:cubicBezTo>
                      <a:pt x="166" y="0"/>
                      <a:pt x="165" y="0"/>
                      <a:pt x="165" y="0"/>
                    </a:cubicBezTo>
                    <a:cubicBezTo>
                      <a:pt x="164" y="0"/>
                      <a:pt x="163" y="0"/>
                      <a:pt x="162" y="0"/>
                    </a:cubicBezTo>
                    <a:cubicBezTo>
                      <a:pt x="77" y="0"/>
                      <a:pt x="43" y="15"/>
                      <a:pt x="36" y="52"/>
                    </a:cubicBezTo>
                    <a:cubicBezTo>
                      <a:pt x="12" y="124"/>
                      <a:pt x="12" y="124"/>
                      <a:pt x="12" y="124"/>
                    </a:cubicBezTo>
                    <a:cubicBezTo>
                      <a:pt x="12" y="124"/>
                      <a:pt x="0" y="154"/>
                      <a:pt x="16" y="164"/>
                    </a:cubicBezTo>
                    <a:cubicBezTo>
                      <a:pt x="32" y="175"/>
                      <a:pt x="46" y="164"/>
                      <a:pt x="46" y="164"/>
                    </a:cubicBezTo>
                    <a:cubicBezTo>
                      <a:pt x="55" y="147"/>
                      <a:pt x="55" y="147"/>
                      <a:pt x="55" y="147"/>
                    </a:cubicBezTo>
                    <a:cubicBezTo>
                      <a:pt x="73" y="95"/>
                      <a:pt x="73" y="95"/>
                      <a:pt x="73" y="95"/>
                    </a:cubicBezTo>
                    <a:cubicBezTo>
                      <a:pt x="73" y="94"/>
                      <a:pt x="74" y="93"/>
                      <a:pt x="74" y="92"/>
                    </a:cubicBezTo>
                    <a:cubicBezTo>
                      <a:pt x="77" y="83"/>
                      <a:pt x="87" y="84"/>
                      <a:pt x="87" y="90"/>
                    </a:cubicBezTo>
                    <a:cubicBezTo>
                      <a:pt x="87" y="93"/>
                      <a:pt x="89" y="96"/>
                      <a:pt x="92" y="98"/>
                    </a:cubicBezTo>
                    <a:cubicBezTo>
                      <a:pt x="92" y="238"/>
                      <a:pt x="92" y="238"/>
                      <a:pt x="92" y="238"/>
                    </a:cubicBezTo>
                    <a:cubicBezTo>
                      <a:pt x="92" y="239"/>
                      <a:pt x="92" y="239"/>
                      <a:pt x="92" y="239"/>
                    </a:cubicBezTo>
                  </a:path>
                </a:pathLst>
              </a:custGeom>
              <a:solidFill>
                <a:schemeClr val="accent4">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7" name="Freeform 90">
                <a:extLst>
                  <a:ext uri="{FF2B5EF4-FFF2-40B4-BE49-F238E27FC236}">
                    <a16:creationId xmlns:a16="http://schemas.microsoft.com/office/drawing/2014/main" id="{EC2D5B3D-2FDB-462D-8C48-47836DC4A007}"/>
                  </a:ext>
                </a:extLst>
              </p:cNvPr>
              <p:cNvSpPr>
                <a:spLocks/>
              </p:cNvSpPr>
              <p:nvPr/>
            </p:nvSpPr>
            <p:spPr bwMode="auto">
              <a:xfrm>
                <a:off x="-648071" y="3518481"/>
                <a:ext cx="87790" cy="263370"/>
              </a:xfrm>
              <a:custGeom>
                <a:avLst/>
                <a:gdLst/>
                <a:ahLst/>
                <a:cxnLst>
                  <a:cxn ang="0">
                    <a:pos x="0" y="6"/>
                  </a:cxn>
                  <a:cxn ang="0">
                    <a:pos x="0" y="152"/>
                  </a:cxn>
                  <a:cxn ang="0">
                    <a:pos x="4" y="183"/>
                  </a:cxn>
                  <a:cxn ang="0">
                    <a:pos x="54" y="90"/>
                  </a:cxn>
                  <a:cxn ang="0">
                    <a:pos x="38" y="0"/>
                  </a:cxn>
                  <a:cxn ang="0">
                    <a:pos x="0" y="6"/>
                  </a:cxn>
                </a:cxnLst>
                <a:rect l="0" t="0" r="r" b="b"/>
                <a:pathLst>
                  <a:path w="61" h="183">
                    <a:moveTo>
                      <a:pt x="0" y="6"/>
                    </a:moveTo>
                    <a:cubicBezTo>
                      <a:pt x="0" y="6"/>
                      <a:pt x="44" y="89"/>
                      <a:pt x="0" y="152"/>
                    </a:cubicBezTo>
                    <a:cubicBezTo>
                      <a:pt x="4" y="183"/>
                      <a:pt x="4" y="183"/>
                      <a:pt x="4" y="183"/>
                    </a:cubicBezTo>
                    <a:cubicBezTo>
                      <a:pt x="4" y="183"/>
                      <a:pt x="61" y="161"/>
                      <a:pt x="54" y="90"/>
                    </a:cubicBezTo>
                    <a:cubicBezTo>
                      <a:pt x="48" y="19"/>
                      <a:pt x="38" y="0"/>
                      <a:pt x="38" y="0"/>
                    </a:cubicBezTo>
                    <a:lnTo>
                      <a:pt x="0" y="6"/>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8" name="Freeform 91">
                <a:extLst>
                  <a:ext uri="{FF2B5EF4-FFF2-40B4-BE49-F238E27FC236}">
                    <a16:creationId xmlns:a16="http://schemas.microsoft.com/office/drawing/2014/main" id="{C3DC26A4-2E18-4639-9921-1573A0E688FA}"/>
                  </a:ext>
                </a:extLst>
              </p:cNvPr>
              <p:cNvSpPr>
                <a:spLocks/>
              </p:cNvSpPr>
              <p:nvPr/>
            </p:nvSpPr>
            <p:spPr bwMode="auto">
              <a:xfrm>
                <a:off x="-511508" y="3518481"/>
                <a:ext cx="88399" cy="263370"/>
              </a:xfrm>
              <a:custGeom>
                <a:avLst/>
                <a:gdLst/>
                <a:ahLst/>
                <a:cxnLst>
                  <a:cxn ang="0">
                    <a:pos x="61" y="6"/>
                  </a:cxn>
                  <a:cxn ang="0">
                    <a:pos x="61" y="152"/>
                  </a:cxn>
                  <a:cxn ang="0">
                    <a:pos x="58" y="183"/>
                  </a:cxn>
                  <a:cxn ang="0">
                    <a:pos x="7" y="90"/>
                  </a:cxn>
                  <a:cxn ang="0">
                    <a:pos x="24" y="0"/>
                  </a:cxn>
                  <a:cxn ang="0">
                    <a:pos x="61" y="6"/>
                  </a:cxn>
                </a:cxnLst>
                <a:rect l="0" t="0" r="r" b="b"/>
                <a:pathLst>
                  <a:path w="61" h="183">
                    <a:moveTo>
                      <a:pt x="61" y="6"/>
                    </a:moveTo>
                    <a:cubicBezTo>
                      <a:pt x="61" y="6"/>
                      <a:pt x="17" y="89"/>
                      <a:pt x="61" y="152"/>
                    </a:cubicBezTo>
                    <a:cubicBezTo>
                      <a:pt x="58" y="183"/>
                      <a:pt x="58" y="183"/>
                      <a:pt x="58" y="183"/>
                    </a:cubicBezTo>
                    <a:cubicBezTo>
                      <a:pt x="58" y="183"/>
                      <a:pt x="0" y="161"/>
                      <a:pt x="7" y="90"/>
                    </a:cubicBezTo>
                    <a:cubicBezTo>
                      <a:pt x="14" y="19"/>
                      <a:pt x="24" y="0"/>
                      <a:pt x="24" y="0"/>
                    </a:cubicBezTo>
                    <a:lnTo>
                      <a:pt x="61" y="6"/>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9" name="Freeform 92">
                <a:extLst>
                  <a:ext uri="{FF2B5EF4-FFF2-40B4-BE49-F238E27FC236}">
                    <a16:creationId xmlns:a16="http://schemas.microsoft.com/office/drawing/2014/main" id="{10C41D87-CD3D-4C16-BBDF-F95B3BBE331A}"/>
                  </a:ext>
                </a:extLst>
              </p:cNvPr>
              <p:cNvSpPr>
                <a:spLocks/>
              </p:cNvSpPr>
              <p:nvPr/>
            </p:nvSpPr>
            <p:spPr bwMode="auto">
              <a:xfrm>
                <a:off x="-757199" y="3630657"/>
                <a:ext cx="192650" cy="123760"/>
              </a:xfrm>
              <a:custGeom>
                <a:avLst/>
                <a:gdLst/>
                <a:ahLst/>
                <a:cxnLst>
                  <a:cxn ang="0">
                    <a:pos x="5" y="46"/>
                  </a:cxn>
                  <a:cxn ang="0">
                    <a:pos x="14" y="43"/>
                  </a:cxn>
                  <a:cxn ang="0">
                    <a:pos x="97" y="6"/>
                  </a:cxn>
                  <a:cxn ang="0">
                    <a:pos x="128" y="18"/>
                  </a:cxn>
                  <a:cxn ang="0">
                    <a:pos x="116" y="50"/>
                  </a:cxn>
                  <a:cxn ang="0">
                    <a:pos x="39" y="84"/>
                  </a:cxn>
                  <a:cxn ang="0">
                    <a:pos x="34" y="86"/>
                  </a:cxn>
                  <a:cxn ang="0">
                    <a:pos x="0" y="49"/>
                  </a:cxn>
                  <a:cxn ang="0">
                    <a:pos x="5" y="46"/>
                  </a:cxn>
                </a:cxnLst>
                <a:rect l="0" t="0" r="r" b="b"/>
                <a:pathLst>
                  <a:path w="134" h="86">
                    <a:moveTo>
                      <a:pt x="5" y="46"/>
                    </a:moveTo>
                    <a:cubicBezTo>
                      <a:pt x="14" y="43"/>
                      <a:pt x="14" y="43"/>
                      <a:pt x="14" y="43"/>
                    </a:cubicBezTo>
                    <a:cubicBezTo>
                      <a:pt x="97" y="6"/>
                      <a:pt x="97" y="6"/>
                      <a:pt x="97" y="6"/>
                    </a:cubicBezTo>
                    <a:cubicBezTo>
                      <a:pt x="109" y="0"/>
                      <a:pt x="123" y="6"/>
                      <a:pt x="128" y="18"/>
                    </a:cubicBezTo>
                    <a:cubicBezTo>
                      <a:pt x="134" y="30"/>
                      <a:pt x="128" y="44"/>
                      <a:pt x="116" y="50"/>
                    </a:cubicBezTo>
                    <a:cubicBezTo>
                      <a:pt x="39" y="84"/>
                      <a:pt x="39" y="84"/>
                      <a:pt x="39" y="84"/>
                    </a:cubicBezTo>
                    <a:cubicBezTo>
                      <a:pt x="34" y="86"/>
                      <a:pt x="34" y="86"/>
                      <a:pt x="34" y="86"/>
                    </a:cubicBezTo>
                    <a:cubicBezTo>
                      <a:pt x="0" y="49"/>
                      <a:pt x="0" y="49"/>
                      <a:pt x="0" y="49"/>
                    </a:cubicBezTo>
                    <a:lnTo>
                      <a:pt x="5" y="46"/>
                    </a:lnTo>
                    <a:close/>
                  </a:path>
                </a:pathLst>
              </a:custGeom>
              <a:solidFill>
                <a:schemeClr val="accent4">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0" name="Freeform 93">
                <a:extLst>
                  <a:ext uri="{FF2B5EF4-FFF2-40B4-BE49-F238E27FC236}">
                    <a16:creationId xmlns:a16="http://schemas.microsoft.com/office/drawing/2014/main" id="{ADBED7D7-790D-4723-B926-977727EA085D}"/>
                  </a:ext>
                </a:extLst>
              </p:cNvPr>
              <p:cNvSpPr>
                <a:spLocks/>
              </p:cNvSpPr>
              <p:nvPr/>
            </p:nvSpPr>
            <p:spPr bwMode="auto">
              <a:xfrm>
                <a:off x="-511508" y="3630657"/>
                <a:ext cx="193260" cy="123760"/>
              </a:xfrm>
              <a:custGeom>
                <a:avLst/>
                <a:gdLst/>
                <a:ahLst/>
                <a:cxnLst>
                  <a:cxn ang="0">
                    <a:pos x="129" y="46"/>
                  </a:cxn>
                  <a:cxn ang="0">
                    <a:pos x="120" y="43"/>
                  </a:cxn>
                  <a:cxn ang="0">
                    <a:pos x="37" y="6"/>
                  </a:cxn>
                  <a:cxn ang="0">
                    <a:pos x="6" y="18"/>
                  </a:cxn>
                  <a:cxn ang="0">
                    <a:pos x="18" y="50"/>
                  </a:cxn>
                  <a:cxn ang="0">
                    <a:pos x="95" y="84"/>
                  </a:cxn>
                  <a:cxn ang="0">
                    <a:pos x="100" y="86"/>
                  </a:cxn>
                  <a:cxn ang="0">
                    <a:pos x="134" y="49"/>
                  </a:cxn>
                  <a:cxn ang="0">
                    <a:pos x="129" y="46"/>
                  </a:cxn>
                </a:cxnLst>
                <a:rect l="0" t="0" r="r" b="b"/>
                <a:pathLst>
                  <a:path w="134" h="86">
                    <a:moveTo>
                      <a:pt x="129" y="46"/>
                    </a:moveTo>
                    <a:cubicBezTo>
                      <a:pt x="120" y="43"/>
                      <a:pt x="120" y="43"/>
                      <a:pt x="120" y="43"/>
                    </a:cubicBezTo>
                    <a:cubicBezTo>
                      <a:pt x="37" y="6"/>
                      <a:pt x="37" y="6"/>
                      <a:pt x="37" y="6"/>
                    </a:cubicBezTo>
                    <a:cubicBezTo>
                      <a:pt x="25" y="0"/>
                      <a:pt x="11" y="6"/>
                      <a:pt x="6" y="18"/>
                    </a:cubicBezTo>
                    <a:cubicBezTo>
                      <a:pt x="0" y="30"/>
                      <a:pt x="6" y="44"/>
                      <a:pt x="18" y="50"/>
                    </a:cubicBezTo>
                    <a:cubicBezTo>
                      <a:pt x="95" y="84"/>
                      <a:pt x="95" y="84"/>
                      <a:pt x="95" y="84"/>
                    </a:cubicBezTo>
                    <a:cubicBezTo>
                      <a:pt x="100" y="86"/>
                      <a:pt x="100" y="86"/>
                      <a:pt x="100" y="86"/>
                    </a:cubicBezTo>
                    <a:cubicBezTo>
                      <a:pt x="134" y="49"/>
                      <a:pt x="134" y="49"/>
                      <a:pt x="134" y="49"/>
                    </a:cubicBezTo>
                    <a:lnTo>
                      <a:pt x="129" y="46"/>
                    </a:lnTo>
                    <a:close/>
                  </a:path>
                </a:pathLst>
              </a:custGeom>
              <a:solidFill>
                <a:schemeClr val="accent4">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grpSp>
      <p:grpSp>
        <p:nvGrpSpPr>
          <p:cNvPr id="47" name="Group 46">
            <a:extLst>
              <a:ext uri="{FF2B5EF4-FFF2-40B4-BE49-F238E27FC236}">
                <a16:creationId xmlns:a16="http://schemas.microsoft.com/office/drawing/2014/main" id="{F1DF2CD6-BA51-4FC7-AD5E-7ADC4A9FF211}"/>
              </a:ext>
            </a:extLst>
          </p:cNvPr>
          <p:cNvGrpSpPr/>
          <p:nvPr/>
        </p:nvGrpSpPr>
        <p:grpSpPr>
          <a:xfrm>
            <a:off x="6732240" y="2614199"/>
            <a:ext cx="1512168" cy="1581312"/>
            <a:chOff x="5774017" y="2604431"/>
            <a:chExt cx="1512168" cy="1581312"/>
          </a:xfrm>
        </p:grpSpPr>
        <p:sp>
          <p:nvSpPr>
            <p:cNvPr id="10" name="TextBox 9">
              <a:extLst>
                <a:ext uri="{FF2B5EF4-FFF2-40B4-BE49-F238E27FC236}">
                  <a16:creationId xmlns:a16="http://schemas.microsoft.com/office/drawing/2014/main" id="{3595A5E0-91E2-43EC-B208-D5D9D4B72CE5}"/>
                </a:ext>
              </a:extLst>
            </p:cNvPr>
            <p:cNvSpPr txBox="1"/>
            <p:nvPr/>
          </p:nvSpPr>
          <p:spPr>
            <a:xfrm>
              <a:off x="5774017" y="3570190"/>
              <a:ext cx="1512168" cy="615553"/>
            </a:xfrm>
            <a:prstGeom prst="rect">
              <a:avLst/>
            </a:prstGeom>
          </p:spPr>
          <p:txBody>
            <a:bodyPr vert="horz" wrap="square" lIns="0" tIns="0" rIns="0" bIns="0" rtlCol="0">
              <a:spAutoFit/>
            </a:bodyPr>
            <a:lstStyle>
              <a:defPPr>
                <a:defRPr lang="en-US"/>
              </a:defPPr>
              <a:lvl1pPr marL="4763">
                <a:defRPr sz="2000" b="1">
                  <a:solidFill>
                    <a:schemeClr val="accent6">
                      <a:lumMod val="75000"/>
                    </a:schemeClr>
                  </a:solidFill>
                </a:defRPr>
              </a:lvl1pPr>
            </a:lstStyle>
            <a:p>
              <a:r>
                <a:rPr lang="en-GB" dirty="0"/>
                <a:t>Cognitive Dissonance</a:t>
              </a:r>
            </a:p>
          </p:txBody>
        </p:sp>
        <p:grpSp>
          <p:nvGrpSpPr>
            <p:cNvPr id="41" name="Group 40">
              <a:extLst>
                <a:ext uri="{FF2B5EF4-FFF2-40B4-BE49-F238E27FC236}">
                  <a16:creationId xmlns:a16="http://schemas.microsoft.com/office/drawing/2014/main" id="{0D18AFF9-A4D7-47B0-A65A-DD7E1249CF00}"/>
                </a:ext>
              </a:extLst>
            </p:cNvPr>
            <p:cNvGrpSpPr>
              <a:grpSpLocks noChangeAspect="1"/>
            </p:cNvGrpSpPr>
            <p:nvPr/>
          </p:nvGrpSpPr>
          <p:grpSpPr>
            <a:xfrm>
              <a:off x="5923630" y="2604431"/>
              <a:ext cx="618967" cy="900000"/>
              <a:chOff x="3982978" y="3574082"/>
              <a:chExt cx="582359" cy="846770"/>
            </a:xfrm>
            <a:solidFill>
              <a:schemeClr val="accent4">
                <a:lumMod val="75000"/>
              </a:schemeClr>
            </a:solidFill>
          </p:grpSpPr>
          <p:sp>
            <p:nvSpPr>
              <p:cNvPr id="42" name="Freeform 42">
                <a:extLst>
                  <a:ext uri="{FF2B5EF4-FFF2-40B4-BE49-F238E27FC236}">
                    <a16:creationId xmlns:a16="http://schemas.microsoft.com/office/drawing/2014/main" id="{364EFD32-7725-4493-A2EC-2FEB5D23E4D2}"/>
                  </a:ext>
                </a:extLst>
              </p:cNvPr>
              <p:cNvSpPr>
                <a:spLocks/>
              </p:cNvSpPr>
              <p:nvPr/>
            </p:nvSpPr>
            <p:spPr bwMode="auto">
              <a:xfrm>
                <a:off x="3982978" y="3710170"/>
                <a:ext cx="582359" cy="710682"/>
              </a:xfrm>
              <a:custGeom>
                <a:avLst/>
                <a:gdLst/>
                <a:ahLst/>
                <a:cxnLst>
                  <a:cxn ang="0">
                    <a:pos x="292" y="687"/>
                  </a:cxn>
                  <a:cxn ang="0">
                    <a:pos x="292" y="373"/>
                  </a:cxn>
                  <a:cxn ang="0">
                    <a:pos x="311" y="373"/>
                  </a:cxn>
                  <a:cxn ang="0">
                    <a:pos x="311" y="687"/>
                  </a:cxn>
                  <a:cxn ang="0">
                    <a:pos x="360" y="736"/>
                  </a:cxn>
                  <a:cxn ang="0">
                    <a:pos x="409" y="687"/>
                  </a:cxn>
                  <a:cxn ang="0">
                    <a:pos x="409" y="343"/>
                  </a:cxn>
                  <a:cxn ang="0">
                    <a:pos x="409" y="267"/>
                  </a:cxn>
                  <a:cxn ang="0">
                    <a:pos x="409" y="132"/>
                  </a:cxn>
                  <a:cxn ang="0">
                    <a:pos x="480" y="152"/>
                  </a:cxn>
                  <a:cxn ang="0">
                    <a:pos x="481" y="152"/>
                  </a:cxn>
                  <a:cxn ang="0">
                    <a:pos x="548" y="126"/>
                  </a:cxn>
                  <a:cxn ang="0">
                    <a:pos x="597" y="46"/>
                  </a:cxn>
                  <a:cxn ang="0">
                    <a:pos x="577" y="6"/>
                  </a:cxn>
                  <a:cxn ang="0">
                    <a:pos x="537" y="26"/>
                  </a:cxn>
                  <a:cxn ang="0">
                    <a:pos x="507" y="78"/>
                  </a:cxn>
                  <a:cxn ang="0">
                    <a:pos x="480" y="88"/>
                  </a:cxn>
                  <a:cxn ang="0">
                    <a:pos x="428" y="68"/>
                  </a:cxn>
                  <a:cxn ang="0">
                    <a:pos x="409" y="54"/>
                  </a:cxn>
                  <a:cxn ang="0">
                    <a:pos x="404" y="49"/>
                  </a:cxn>
                  <a:cxn ang="0">
                    <a:pos x="402" y="48"/>
                  </a:cxn>
                  <a:cxn ang="0">
                    <a:pos x="402" y="48"/>
                  </a:cxn>
                  <a:cxn ang="0">
                    <a:pos x="402" y="48"/>
                  </a:cxn>
                  <a:cxn ang="0">
                    <a:pos x="389" y="40"/>
                  </a:cxn>
                  <a:cxn ang="0">
                    <a:pos x="379" y="38"/>
                  </a:cxn>
                  <a:cxn ang="0">
                    <a:pos x="357" y="38"/>
                  </a:cxn>
                  <a:cxn ang="0">
                    <a:pos x="323" y="53"/>
                  </a:cxn>
                  <a:cxn ang="0">
                    <a:pos x="246" y="38"/>
                  </a:cxn>
                  <a:cxn ang="0">
                    <a:pos x="224" y="38"/>
                  </a:cxn>
                  <a:cxn ang="0">
                    <a:pos x="213" y="40"/>
                  </a:cxn>
                  <a:cxn ang="0">
                    <a:pos x="200" y="48"/>
                  </a:cxn>
                  <a:cxn ang="0">
                    <a:pos x="200" y="48"/>
                  </a:cxn>
                  <a:cxn ang="0">
                    <a:pos x="200" y="48"/>
                  </a:cxn>
                  <a:cxn ang="0">
                    <a:pos x="200" y="48"/>
                  </a:cxn>
                  <a:cxn ang="0">
                    <a:pos x="200" y="48"/>
                  </a:cxn>
                  <a:cxn ang="0">
                    <a:pos x="200" y="48"/>
                  </a:cxn>
                  <a:cxn ang="0">
                    <a:pos x="173" y="69"/>
                  </a:cxn>
                  <a:cxn ang="0">
                    <a:pos x="123" y="88"/>
                  </a:cxn>
                  <a:cxn ang="0">
                    <a:pos x="96" y="78"/>
                  </a:cxn>
                  <a:cxn ang="0">
                    <a:pos x="66" y="26"/>
                  </a:cxn>
                  <a:cxn ang="0">
                    <a:pos x="25" y="6"/>
                  </a:cxn>
                  <a:cxn ang="0">
                    <a:pos x="5" y="46"/>
                  </a:cxn>
                  <a:cxn ang="0">
                    <a:pos x="54" y="126"/>
                  </a:cxn>
                  <a:cxn ang="0">
                    <a:pos x="122" y="152"/>
                  </a:cxn>
                  <a:cxn ang="0">
                    <a:pos x="123" y="152"/>
                  </a:cxn>
                  <a:cxn ang="0">
                    <a:pos x="193" y="132"/>
                  </a:cxn>
                  <a:cxn ang="0">
                    <a:pos x="193" y="267"/>
                  </a:cxn>
                  <a:cxn ang="0">
                    <a:pos x="193" y="343"/>
                  </a:cxn>
                  <a:cxn ang="0">
                    <a:pos x="193" y="687"/>
                  </a:cxn>
                  <a:cxn ang="0">
                    <a:pos x="243" y="736"/>
                  </a:cxn>
                  <a:cxn ang="0">
                    <a:pos x="292" y="687"/>
                  </a:cxn>
                </a:cxnLst>
                <a:rect l="0" t="0" r="r" b="b"/>
                <a:pathLst>
                  <a:path w="603" h="736">
                    <a:moveTo>
                      <a:pt x="292" y="687"/>
                    </a:moveTo>
                    <a:cubicBezTo>
                      <a:pt x="292" y="373"/>
                      <a:pt x="292" y="373"/>
                      <a:pt x="292" y="373"/>
                    </a:cubicBezTo>
                    <a:cubicBezTo>
                      <a:pt x="311" y="373"/>
                      <a:pt x="311" y="373"/>
                      <a:pt x="311" y="373"/>
                    </a:cubicBezTo>
                    <a:cubicBezTo>
                      <a:pt x="311" y="687"/>
                      <a:pt x="311" y="687"/>
                      <a:pt x="311" y="687"/>
                    </a:cubicBezTo>
                    <a:cubicBezTo>
                      <a:pt x="311" y="714"/>
                      <a:pt x="333" y="736"/>
                      <a:pt x="360" y="736"/>
                    </a:cubicBezTo>
                    <a:cubicBezTo>
                      <a:pt x="387" y="736"/>
                      <a:pt x="409" y="714"/>
                      <a:pt x="409" y="687"/>
                    </a:cubicBezTo>
                    <a:cubicBezTo>
                      <a:pt x="409" y="343"/>
                      <a:pt x="409" y="343"/>
                      <a:pt x="409" y="343"/>
                    </a:cubicBezTo>
                    <a:cubicBezTo>
                      <a:pt x="409" y="267"/>
                      <a:pt x="409" y="267"/>
                      <a:pt x="409" y="267"/>
                    </a:cubicBezTo>
                    <a:cubicBezTo>
                      <a:pt x="409" y="132"/>
                      <a:pt x="409" y="132"/>
                      <a:pt x="409" y="132"/>
                    </a:cubicBezTo>
                    <a:cubicBezTo>
                      <a:pt x="429" y="142"/>
                      <a:pt x="452" y="151"/>
                      <a:pt x="480" y="152"/>
                    </a:cubicBezTo>
                    <a:cubicBezTo>
                      <a:pt x="480" y="152"/>
                      <a:pt x="481" y="152"/>
                      <a:pt x="481" y="152"/>
                    </a:cubicBezTo>
                    <a:cubicBezTo>
                      <a:pt x="503" y="152"/>
                      <a:pt x="528" y="144"/>
                      <a:pt x="548" y="126"/>
                    </a:cubicBezTo>
                    <a:cubicBezTo>
                      <a:pt x="569" y="108"/>
                      <a:pt x="585" y="82"/>
                      <a:pt x="597" y="46"/>
                    </a:cubicBezTo>
                    <a:cubicBezTo>
                      <a:pt x="603" y="30"/>
                      <a:pt x="594" y="12"/>
                      <a:pt x="577" y="6"/>
                    </a:cubicBezTo>
                    <a:cubicBezTo>
                      <a:pt x="560" y="0"/>
                      <a:pt x="542" y="9"/>
                      <a:pt x="537" y="26"/>
                    </a:cubicBezTo>
                    <a:cubicBezTo>
                      <a:pt x="527" y="54"/>
                      <a:pt x="516" y="70"/>
                      <a:pt x="507" y="78"/>
                    </a:cubicBezTo>
                    <a:cubicBezTo>
                      <a:pt x="497" y="86"/>
                      <a:pt x="490" y="88"/>
                      <a:pt x="480" y="88"/>
                    </a:cubicBezTo>
                    <a:cubicBezTo>
                      <a:pt x="465" y="88"/>
                      <a:pt x="444" y="79"/>
                      <a:pt x="428" y="68"/>
                    </a:cubicBezTo>
                    <a:cubicBezTo>
                      <a:pt x="420" y="63"/>
                      <a:pt x="414" y="58"/>
                      <a:pt x="409" y="54"/>
                    </a:cubicBezTo>
                    <a:cubicBezTo>
                      <a:pt x="407" y="52"/>
                      <a:pt x="405" y="50"/>
                      <a:pt x="404" y="49"/>
                    </a:cubicBezTo>
                    <a:cubicBezTo>
                      <a:pt x="403" y="49"/>
                      <a:pt x="403" y="48"/>
                      <a:pt x="402" y="48"/>
                    </a:cubicBezTo>
                    <a:cubicBezTo>
                      <a:pt x="402" y="48"/>
                      <a:pt x="402" y="48"/>
                      <a:pt x="402" y="48"/>
                    </a:cubicBezTo>
                    <a:cubicBezTo>
                      <a:pt x="402" y="48"/>
                      <a:pt x="402" y="48"/>
                      <a:pt x="402" y="48"/>
                    </a:cubicBezTo>
                    <a:cubicBezTo>
                      <a:pt x="399" y="44"/>
                      <a:pt x="394" y="42"/>
                      <a:pt x="389" y="40"/>
                    </a:cubicBezTo>
                    <a:cubicBezTo>
                      <a:pt x="386" y="39"/>
                      <a:pt x="382" y="38"/>
                      <a:pt x="379" y="38"/>
                    </a:cubicBezTo>
                    <a:cubicBezTo>
                      <a:pt x="357" y="38"/>
                      <a:pt x="357" y="38"/>
                      <a:pt x="357" y="38"/>
                    </a:cubicBezTo>
                    <a:cubicBezTo>
                      <a:pt x="347" y="45"/>
                      <a:pt x="336" y="50"/>
                      <a:pt x="323" y="53"/>
                    </a:cubicBezTo>
                    <a:cubicBezTo>
                      <a:pt x="296" y="59"/>
                      <a:pt x="268" y="53"/>
                      <a:pt x="246" y="38"/>
                    </a:cubicBezTo>
                    <a:cubicBezTo>
                      <a:pt x="224" y="38"/>
                      <a:pt x="224" y="38"/>
                      <a:pt x="224" y="38"/>
                    </a:cubicBezTo>
                    <a:cubicBezTo>
                      <a:pt x="220" y="38"/>
                      <a:pt x="216" y="39"/>
                      <a:pt x="213" y="40"/>
                    </a:cubicBezTo>
                    <a:cubicBezTo>
                      <a:pt x="208" y="42"/>
                      <a:pt x="204" y="44"/>
                      <a:pt x="200" y="48"/>
                    </a:cubicBezTo>
                    <a:cubicBezTo>
                      <a:pt x="200" y="48"/>
                      <a:pt x="200" y="48"/>
                      <a:pt x="200" y="48"/>
                    </a:cubicBezTo>
                    <a:cubicBezTo>
                      <a:pt x="200" y="48"/>
                      <a:pt x="200" y="48"/>
                      <a:pt x="200" y="48"/>
                    </a:cubicBezTo>
                    <a:cubicBezTo>
                      <a:pt x="200" y="48"/>
                      <a:pt x="200" y="48"/>
                      <a:pt x="200" y="48"/>
                    </a:cubicBezTo>
                    <a:cubicBezTo>
                      <a:pt x="200" y="48"/>
                      <a:pt x="200" y="48"/>
                      <a:pt x="200" y="48"/>
                    </a:cubicBezTo>
                    <a:cubicBezTo>
                      <a:pt x="200" y="48"/>
                      <a:pt x="200" y="48"/>
                      <a:pt x="200" y="48"/>
                    </a:cubicBezTo>
                    <a:cubicBezTo>
                      <a:pt x="199" y="49"/>
                      <a:pt x="188" y="60"/>
                      <a:pt x="173" y="69"/>
                    </a:cubicBezTo>
                    <a:cubicBezTo>
                      <a:pt x="157" y="80"/>
                      <a:pt x="137" y="88"/>
                      <a:pt x="123" y="88"/>
                    </a:cubicBezTo>
                    <a:cubicBezTo>
                      <a:pt x="113" y="88"/>
                      <a:pt x="105" y="86"/>
                      <a:pt x="96" y="78"/>
                    </a:cubicBezTo>
                    <a:cubicBezTo>
                      <a:pt x="87" y="70"/>
                      <a:pt x="76" y="54"/>
                      <a:pt x="66" y="26"/>
                    </a:cubicBezTo>
                    <a:cubicBezTo>
                      <a:pt x="60" y="9"/>
                      <a:pt x="42" y="0"/>
                      <a:pt x="25" y="6"/>
                    </a:cubicBezTo>
                    <a:cubicBezTo>
                      <a:pt x="9" y="12"/>
                      <a:pt x="0" y="30"/>
                      <a:pt x="5" y="46"/>
                    </a:cubicBezTo>
                    <a:cubicBezTo>
                      <a:pt x="17" y="82"/>
                      <a:pt x="34" y="108"/>
                      <a:pt x="54" y="126"/>
                    </a:cubicBezTo>
                    <a:cubicBezTo>
                      <a:pt x="75" y="144"/>
                      <a:pt x="99" y="152"/>
                      <a:pt x="122" y="152"/>
                    </a:cubicBezTo>
                    <a:cubicBezTo>
                      <a:pt x="122" y="152"/>
                      <a:pt x="122" y="152"/>
                      <a:pt x="123" y="152"/>
                    </a:cubicBezTo>
                    <a:cubicBezTo>
                      <a:pt x="150" y="151"/>
                      <a:pt x="174" y="142"/>
                      <a:pt x="193" y="132"/>
                    </a:cubicBezTo>
                    <a:cubicBezTo>
                      <a:pt x="193" y="267"/>
                      <a:pt x="193" y="267"/>
                      <a:pt x="193" y="267"/>
                    </a:cubicBezTo>
                    <a:cubicBezTo>
                      <a:pt x="193" y="343"/>
                      <a:pt x="193" y="343"/>
                      <a:pt x="193" y="343"/>
                    </a:cubicBezTo>
                    <a:cubicBezTo>
                      <a:pt x="193" y="687"/>
                      <a:pt x="193" y="687"/>
                      <a:pt x="193" y="687"/>
                    </a:cubicBezTo>
                    <a:cubicBezTo>
                      <a:pt x="193" y="714"/>
                      <a:pt x="215" y="736"/>
                      <a:pt x="243" y="736"/>
                    </a:cubicBezTo>
                    <a:cubicBezTo>
                      <a:pt x="270" y="736"/>
                      <a:pt x="292" y="714"/>
                      <a:pt x="292" y="68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3" name="Freeform 43">
                <a:extLst>
                  <a:ext uri="{FF2B5EF4-FFF2-40B4-BE49-F238E27FC236}">
                    <a16:creationId xmlns:a16="http://schemas.microsoft.com/office/drawing/2014/main" id="{839075B2-F294-49D1-9F49-60BDD458CE85}"/>
                  </a:ext>
                </a:extLst>
              </p:cNvPr>
              <p:cNvSpPr>
                <a:spLocks/>
              </p:cNvSpPr>
              <p:nvPr/>
            </p:nvSpPr>
            <p:spPr bwMode="auto">
              <a:xfrm>
                <a:off x="4178324" y="3574082"/>
                <a:ext cx="190033" cy="184312"/>
              </a:xfrm>
              <a:custGeom>
                <a:avLst/>
                <a:gdLst/>
                <a:ahLst/>
                <a:cxnLst>
                  <a:cxn ang="0">
                    <a:pos x="139" y="179"/>
                  </a:cxn>
                  <a:cxn ang="0">
                    <a:pos x="187" y="78"/>
                  </a:cxn>
                  <a:cxn ang="0">
                    <a:pos x="79" y="11"/>
                  </a:cxn>
                  <a:cxn ang="0">
                    <a:pos x="12" y="119"/>
                  </a:cxn>
                  <a:cxn ang="0">
                    <a:pos x="59" y="179"/>
                  </a:cxn>
                  <a:cxn ang="0">
                    <a:pos x="120" y="186"/>
                  </a:cxn>
                  <a:cxn ang="0">
                    <a:pos x="139" y="179"/>
                  </a:cxn>
                </a:cxnLst>
                <a:rect l="0" t="0" r="r" b="b"/>
                <a:pathLst>
                  <a:path w="197" h="191">
                    <a:moveTo>
                      <a:pt x="139" y="179"/>
                    </a:moveTo>
                    <a:cubicBezTo>
                      <a:pt x="176" y="161"/>
                      <a:pt x="197" y="120"/>
                      <a:pt x="187" y="78"/>
                    </a:cubicBezTo>
                    <a:cubicBezTo>
                      <a:pt x="176" y="30"/>
                      <a:pt x="127" y="0"/>
                      <a:pt x="79" y="11"/>
                    </a:cubicBezTo>
                    <a:cubicBezTo>
                      <a:pt x="30" y="22"/>
                      <a:pt x="0" y="70"/>
                      <a:pt x="12" y="119"/>
                    </a:cubicBezTo>
                    <a:cubicBezTo>
                      <a:pt x="18" y="146"/>
                      <a:pt x="36" y="168"/>
                      <a:pt x="59" y="179"/>
                    </a:cubicBezTo>
                    <a:cubicBezTo>
                      <a:pt x="77" y="188"/>
                      <a:pt x="99" y="191"/>
                      <a:pt x="120" y="186"/>
                    </a:cubicBezTo>
                    <a:cubicBezTo>
                      <a:pt x="127" y="184"/>
                      <a:pt x="133" y="182"/>
                      <a:pt x="139" y="179"/>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grpSp>
      <p:sp>
        <p:nvSpPr>
          <p:cNvPr id="48" name="Rectangle 47">
            <a:extLst>
              <a:ext uri="{FF2B5EF4-FFF2-40B4-BE49-F238E27FC236}">
                <a16:creationId xmlns:a16="http://schemas.microsoft.com/office/drawing/2014/main" id="{E00E7B2E-65F0-438F-BA67-9CE5DB5EB81D}"/>
              </a:ext>
            </a:extLst>
          </p:cNvPr>
          <p:cNvSpPr/>
          <p:nvPr/>
        </p:nvSpPr>
        <p:spPr>
          <a:xfrm>
            <a:off x="3059832" y="2810097"/>
            <a:ext cx="3384376" cy="16620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Learned helplessness</a:t>
            </a:r>
            <a:endParaRPr lang="en-GB" sz="2400" dirty="0">
              <a:solidFill>
                <a:schemeClr val="bg1"/>
              </a:solidFill>
            </a:endParaRPr>
          </a:p>
        </p:txBody>
      </p:sp>
    </p:spTree>
    <p:extLst>
      <p:ext uri="{BB962C8B-B14F-4D97-AF65-F5344CB8AC3E}">
        <p14:creationId xmlns:p14="http://schemas.microsoft.com/office/powerpoint/2010/main" val="25699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theme/theme1.xml><?xml version="1.0" encoding="utf-8"?>
<a:theme xmlns:a="http://schemas.openxmlformats.org/drawingml/2006/main" name="IpsosGlobalTemplate">
  <a:themeElements>
    <a:clrScheme name="IpsosCURRENT">
      <a:dk1>
        <a:srgbClr val="222223"/>
      </a:dk1>
      <a:lt1>
        <a:sysClr val="window" lastClr="FFFFFF"/>
      </a:lt1>
      <a:dk2>
        <a:srgbClr val="1B365D"/>
      </a:dk2>
      <a:lt2>
        <a:srgbClr val="888B8D"/>
      </a:lt2>
      <a:accent1>
        <a:srgbClr val="E87722"/>
      </a:accent1>
      <a:accent2>
        <a:srgbClr val="F1BE48"/>
      </a:accent2>
      <a:accent3>
        <a:srgbClr val="B7BF12"/>
      </a:accent3>
      <a:accent4>
        <a:srgbClr val="C8C9C7"/>
      </a:accent4>
      <a:accent5>
        <a:srgbClr val="71B2C9"/>
      </a:accent5>
      <a:accent6>
        <a:srgbClr val="007681"/>
      </a:accent6>
      <a:hlink>
        <a:srgbClr val="485CC7"/>
      </a:hlink>
      <a:folHlink>
        <a:srgbClr val="00B2A9"/>
      </a:folHlink>
    </a:clrScheme>
    <a:fontScheme name="Ipsos MO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noFill/>
        <a:ln w="12700">
          <a:solidFill>
            <a:schemeClr val="bg2"/>
          </a:solidFill>
          <a:round/>
          <a:headEnd/>
          <a:tailEnd/>
        </a:ln>
        <a:effectLst/>
        <a:extLst>
          <a:ext uri="{909E8E84-426E-40DD-AFC4-6F175D3DCCD1}">
            <a14:hiddenFill xmlns:a14="http://schemas.microsoft.com/office/drawing/2010/main">
              <a:noFill/>
            </a14:hiddenFill>
          </a:ext>
        </a:extLst>
      </a:spPr>
      <a:bodyPr/>
      <a:lstStyle/>
    </a:lnDef>
    <a:txDef>
      <a:spPr/>
      <a:bodyPr vert="horz" wrap="square" lIns="0" tIns="0" rIns="0" bIns="0" rtlCol="0">
        <a:spAutoFit/>
      </a:bodyPr>
      <a:lstStyle>
        <a:defPPr marL="4763">
          <a:defRPr sz="11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75AD9DC4239A47AB6FDC49FCFB618A" ma:contentTypeVersion="4" ma:contentTypeDescription="Create a new document." ma:contentTypeScope="" ma:versionID="4d81cc42fd662a3360be1cc3e1b1eace">
  <xsd:schema xmlns:xsd="http://www.w3.org/2001/XMLSchema" xmlns:xs="http://www.w3.org/2001/XMLSchema" xmlns:p="http://schemas.microsoft.com/office/2006/metadata/properties" xmlns:ns2="85c76272-7e4d-4f8f-89d1-3b227e52ef43" targetNamespace="http://schemas.microsoft.com/office/2006/metadata/properties" ma:root="true" ma:fieldsID="a71fa16961a370f0254f712e3742b8a9" ns2:_="">
    <xsd:import namespace="85c76272-7e4d-4f8f-89d1-3b227e52ef43"/>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c76272-7e4d-4f8f-89d1-3b227e52ef4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A1E63D-3EB4-4BFB-8658-1D0D418A77D3}">
  <ds:schemaRefs>
    <ds:schemaRef ds:uri="http://schemas.microsoft.com/sharepoint/v3/contenttype/forms"/>
  </ds:schemaRefs>
</ds:datastoreItem>
</file>

<file path=customXml/itemProps2.xml><?xml version="1.0" encoding="utf-8"?>
<ds:datastoreItem xmlns:ds="http://schemas.openxmlformats.org/officeDocument/2006/customXml" ds:itemID="{E54FD603-DA89-4DD9-8C45-541DDADBA9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c76272-7e4d-4f8f-89d1-3b227e52ef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58DBD6-CBB9-41D7-A691-0F3A55A0EBCA}">
  <ds:schemaRefs>
    <ds:schemaRef ds:uri="85c76272-7e4d-4f8f-89d1-3b227e52ef43"/>
    <ds:schemaRef ds:uri="http://purl.org/dc/terms/"/>
    <ds:schemaRef ds:uri="http://schemas.openxmlformats.org/package/2006/metadata/core-properties"/>
    <ds:schemaRef ds:uri="http://schemas.microsoft.com/office/2006/metadata/properties"/>
    <ds:schemaRef ds:uri="http://purl.org/dc/dcmitype/"/>
    <ds:schemaRef ds:uri="http://schemas.microsoft.com/office/2006/documentManagement/types"/>
    <ds:schemaRef ds:uri="http://purl.org/dc/elements/1.1/"/>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7541</TotalTime>
  <Words>595</Words>
  <Application>Microsoft Office PowerPoint</Application>
  <PresentationFormat>On-screen Show (4:3)</PresentationFormat>
  <Paragraphs>78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Segoe UI</vt:lpstr>
      <vt:lpstr>Wingdings</vt:lpstr>
      <vt:lpstr>IpsosGlobalTemplate</vt:lpstr>
      <vt:lpstr>A brave new world;  HIVST: Insights on Men and HIV Testing from South Africa</vt:lpstr>
      <vt:lpstr>PowerPoint Presentation</vt:lpstr>
      <vt:lpstr>PowerPoint Presentation</vt:lpstr>
      <vt:lpstr>PowerPoint Presentation</vt:lpstr>
      <vt:lpstr>PowerPoint Presentation</vt:lpstr>
      <vt:lpstr>Whilst the project is not hivst specific, there are a number of observations with implications for hivst</vt:lpstr>
      <vt:lpstr>PowerPoint Presentation</vt:lpstr>
      <vt:lpstr>What is daily life like for men living in some of the worst affected areas of Kwazulu Natal and Mpumalanga?</vt:lpstr>
      <vt:lpstr>PowerPoint Presentation</vt:lpstr>
      <vt:lpstr>Men have few avenues to turn to for support. For some, a positive diagnosis marks the point of no return, a ‘loss of control’</vt:lpstr>
      <vt:lpstr>PowerPoint Presentation</vt:lpstr>
      <vt:lpstr>PowerPoint Presentation</vt:lpstr>
      <vt:lpstr>PowerPoint Presentation</vt:lpstr>
      <vt:lpstr>Thank you  sunny.sharma@Ipsos.com (Insight lead)  smalone@psi.org (Project director)    paris@matchboxology.com (Intervention designer)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Dorothee Stellmacher</dc:creator>
  <cp:lastModifiedBy>Sunny Sharma</cp:lastModifiedBy>
  <cp:revision>477</cp:revision>
  <cp:lastPrinted>2018-01-19T18:24:57Z</cp:lastPrinted>
  <dcterms:created xsi:type="dcterms:W3CDTF">2017-11-13T18:03:28Z</dcterms:created>
  <dcterms:modified xsi:type="dcterms:W3CDTF">2018-07-24T10:23:22Z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0x0101003B75AD9DC4239A47AB6FDC49FCFB618A</vt:lpwstr>
  </property>
</Properties>
</file>